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Lexend Light"/>
      <p:regular r:id="rId72"/>
      <p:bold r:id="rId73"/>
    </p:embeddedFont>
    <p:embeddedFont>
      <p:font typeface="Fira Sans Condensed Medium"/>
      <p:regular r:id="rId74"/>
      <p:bold r:id="rId75"/>
      <p:italic r:id="rId76"/>
      <p:boldItalic r:id="rId77"/>
    </p:embeddedFont>
    <p:embeddedFont>
      <p:font typeface="Candara"/>
      <p:regular r:id="rId78"/>
      <p:bold r:id="rId79"/>
      <p:italic r:id="rId80"/>
      <p:boldItalic r:id="rId81"/>
    </p:embeddedFont>
    <p:embeddedFont>
      <p:font typeface="Balthazar"/>
      <p:regular r:id="rId82"/>
    </p:embeddedFont>
    <p:embeddedFont>
      <p:font typeface="Lexend"/>
      <p:regular r:id="rId83"/>
      <p:bold r:id="rId84"/>
    </p:embeddedFont>
    <p:embeddedFont>
      <p:font typeface="PT Sans"/>
      <p:regular r:id="rId85"/>
      <p:bold r:id="rId86"/>
      <p:italic r:id="rId87"/>
      <p:boldItalic r:id="rId88"/>
    </p:embeddedFont>
    <p:embeddedFont>
      <p:font typeface="Cambria Math"/>
      <p:regular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Lexend-bold.fntdata"/><Relationship Id="rId83" Type="http://schemas.openxmlformats.org/officeDocument/2006/relationships/font" Target="fonts/Lexend-regular.fntdata"/><Relationship Id="rId42" Type="http://schemas.openxmlformats.org/officeDocument/2006/relationships/slide" Target="slides/slide38.xml"/><Relationship Id="rId86" Type="http://schemas.openxmlformats.org/officeDocument/2006/relationships/font" Target="fonts/PTSans-bold.fntdata"/><Relationship Id="rId41" Type="http://schemas.openxmlformats.org/officeDocument/2006/relationships/slide" Target="slides/slide37.xml"/><Relationship Id="rId85" Type="http://schemas.openxmlformats.org/officeDocument/2006/relationships/font" Target="fonts/PTSans-regular.fntdata"/><Relationship Id="rId44" Type="http://schemas.openxmlformats.org/officeDocument/2006/relationships/slide" Target="slides/slide40.xml"/><Relationship Id="rId88" Type="http://schemas.openxmlformats.org/officeDocument/2006/relationships/font" Target="fonts/PTSans-boldItalic.fntdata"/><Relationship Id="rId43" Type="http://schemas.openxmlformats.org/officeDocument/2006/relationships/slide" Target="slides/slide39.xml"/><Relationship Id="rId87" Type="http://schemas.openxmlformats.org/officeDocument/2006/relationships/font" Target="fonts/PTSans-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CambriaMath-regular.fntdata"/><Relationship Id="rId80" Type="http://schemas.openxmlformats.org/officeDocument/2006/relationships/font" Target="fonts/Candara-italic.fntdata"/><Relationship Id="rId82" Type="http://schemas.openxmlformats.org/officeDocument/2006/relationships/font" Target="fonts/Balthazar-regular.fntdata"/><Relationship Id="rId81" Type="http://schemas.openxmlformats.org/officeDocument/2006/relationships/font" Target="fonts/Candar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exendLight-bold.fntdata"/><Relationship Id="rId72" Type="http://schemas.openxmlformats.org/officeDocument/2006/relationships/font" Target="fonts/LexendLight-regular.fntdata"/><Relationship Id="rId31" Type="http://schemas.openxmlformats.org/officeDocument/2006/relationships/slide" Target="slides/slide27.xml"/><Relationship Id="rId75" Type="http://schemas.openxmlformats.org/officeDocument/2006/relationships/font" Target="fonts/FiraSansCondensedMedium-bold.fntdata"/><Relationship Id="rId30" Type="http://schemas.openxmlformats.org/officeDocument/2006/relationships/slide" Target="slides/slide26.xml"/><Relationship Id="rId74" Type="http://schemas.openxmlformats.org/officeDocument/2006/relationships/font" Target="fonts/FiraSansCondensedMedium-regular.fntdata"/><Relationship Id="rId33" Type="http://schemas.openxmlformats.org/officeDocument/2006/relationships/slide" Target="slides/slide29.xml"/><Relationship Id="rId77" Type="http://schemas.openxmlformats.org/officeDocument/2006/relationships/font" Target="fonts/FiraSansCondensedMedium-boldItalic.fntdata"/><Relationship Id="rId32" Type="http://schemas.openxmlformats.org/officeDocument/2006/relationships/slide" Target="slides/slide28.xml"/><Relationship Id="rId76" Type="http://schemas.openxmlformats.org/officeDocument/2006/relationships/font" Target="fonts/FiraSansCondensedMedium-italic.fntdata"/><Relationship Id="rId35" Type="http://schemas.openxmlformats.org/officeDocument/2006/relationships/slide" Target="slides/slide31.xml"/><Relationship Id="rId79" Type="http://schemas.openxmlformats.org/officeDocument/2006/relationships/font" Target="fonts/Candara-bold.fntdata"/><Relationship Id="rId34" Type="http://schemas.openxmlformats.org/officeDocument/2006/relationships/slide" Target="slides/slide30.xml"/><Relationship Id="rId78" Type="http://schemas.openxmlformats.org/officeDocument/2006/relationships/font" Target="fonts/Candara-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7" name="Shape 397"/>
        <p:cNvGrpSpPr/>
        <p:nvPr/>
      </p:nvGrpSpPr>
      <p:grpSpPr>
        <a:xfrm>
          <a:off x="0" y="0"/>
          <a:ext cx="0" cy="0"/>
          <a:chOff x="0" y="0"/>
          <a:chExt cx="0" cy="0"/>
        </a:xfrm>
      </p:grpSpPr>
      <p:sp>
        <p:nvSpPr>
          <p:cNvPr id="398" name="Google Shape;398;p11"/>
          <p:cNvSpPr txBox="1"/>
          <p:nvPr>
            <p:ph hasCustomPrompt="1" type="title"/>
          </p:nvPr>
        </p:nvSpPr>
        <p:spPr>
          <a:xfrm>
            <a:off x="1284000" y="1335650"/>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highlight>
                  <a:schemeClr val="accent1"/>
                </a:high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99" name="Google Shape;399;p11"/>
          <p:cNvSpPr txBox="1"/>
          <p:nvPr>
            <p:ph idx="1" type="subTitle"/>
          </p:nvPr>
        </p:nvSpPr>
        <p:spPr>
          <a:xfrm>
            <a:off x="1284000" y="3094450"/>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00" name="Google Shape;400;p11"/>
          <p:cNvGrpSpPr/>
          <p:nvPr/>
        </p:nvGrpSpPr>
        <p:grpSpPr>
          <a:xfrm flipH="1" rot="956813">
            <a:off x="7293234" y="-154306"/>
            <a:ext cx="1106925" cy="945788"/>
            <a:chOff x="992725" y="1928675"/>
            <a:chExt cx="416550" cy="355925"/>
          </a:xfrm>
        </p:grpSpPr>
        <p:sp>
          <p:nvSpPr>
            <p:cNvPr id="401" name="Google Shape;401;p11"/>
            <p:cNvSpPr/>
            <p:nvPr/>
          </p:nvSpPr>
          <p:spPr>
            <a:xfrm>
              <a:off x="992725" y="2027025"/>
              <a:ext cx="272850" cy="257525"/>
            </a:xfrm>
            <a:custGeom>
              <a:rect b="b" l="l" r="r" t="t"/>
              <a:pathLst>
                <a:path extrusionOk="0" h="10301" w="10914">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1"/>
            <p:cNvSpPr/>
            <p:nvPr/>
          </p:nvSpPr>
          <p:spPr>
            <a:xfrm>
              <a:off x="1136475" y="1928675"/>
              <a:ext cx="272800" cy="257525"/>
            </a:xfrm>
            <a:custGeom>
              <a:rect b="b" l="l" r="r" t="t"/>
              <a:pathLst>
                <a:path extrusionOk="0" h="10301" w="10912">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1"/>
            <p:cNvSpPr/>
            <p:nvPr/>
          </p:nvSpPr>
          <p:spPr>
            <a:xfrm>
              <a:off x="1038900" y="2078100"/>
              <a:ext cx="103075" cy="70725"/>
            </a:xfrm>
            <a:custGeom>
              <a:rect b="b" l="l" r="r" t="t"/>
              <a:pathLst>
                <a:path extrusionOk="0" h="2829" w="4123">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1012175" y="1944850"/>
              <a:ext cx="386075" cy="339750"/>
            </a:xfrm>
            <a:custGeom>
              <a:rect b="b" l="l" r="r" t="t"/>
              <a:pathLst>
                <a:path extrusionOk="0" h="13590" w="15443">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chemeClr val="dk1">
                <a:alpha val="2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1133500" y="2027450"/>
              <a:ext cx="136450" cy="165775"/>
            </a:xfrm>
            <a:custGeom>
              <a:rect b="b" l="l" r="r" t="t"/>
              <a:pathLst>
                <a:path extrusionOk="0" h="6631" w="5458">
                  <a:moveTo>
                    <a:pt x="293" y="1"/>
                  </a:moveTo>
                  <a:lnTo>
                    <a:pt x="0" y="238"/>
                  </a:lnTo>
                  <a:lnTo>
                    <a:pt x="5165" y="6630"/>
                  </a:lnTo>
                  <a:lnTo>
                    <a:pt x="5457" y="6393"/>
                  </a:lnTo>
                  <a:lnTo>
                    <a:pt x="2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11"/>
          <p:cNvGrpSpPr/>
          <p:nvPr/>
        </p:nvGrpSpPr>
        <p:grpSpPr>
          <a:xfrm flipH="1" rot="-381773">
            <a:off x="1834370" y="4175940"/>
            <a:ext cx="2281596" cy="1957420"/>
            <a:chOff x="4770475" y="2910125"/>
            <a:chExt cx="548975" cy="470975"/>
          </a:xfrm>
        </p:grpSpPr>
        <p:sp>
          <p:nvSpPr>
            <p:cNvPr id="407" name="Google Shape;407;p11"/>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1"/>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1"/>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1"/>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11"/>
          <p:cNvSpPr/>
          <p:nvPr/>
        </p:nvSpPr>
        <p:spPr>
          <a:xfrm rot="-365596">
            <a:off x="-452595" y="4012488"/>
            <a:ext cx="1224512" cy="1005026"/>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11"/>
          <p:cNvGrpSpPr/>
          <p:nvPr/>
        </p:nvGrpSpPr>
        <p:grpSpPr>
          <a:xfrm rot="-6685073">
            <a:off x="8384742" y="-10224"/>
            <a:ext cx="1884579" cy="3522852"/>
            <a:chOff x="4530725" y="2880400"/>
            <a:chExt cx="418300" cy="781875"/>
          </a:xfrm>
        </p:grpSpPr>
        <p:sp>
          <p:nvSpPr>
            <p:cNvPr id="415" name="Google Shape;415;p11"/>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1"/>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1"/>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1"/>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1"/>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1"/>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1"/>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1"/>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1"/>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1"/>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1"/>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1"/>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1"/>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1"/>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1"/>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11"/>
          <p:cNvGrpSpPr/>
          <p:nvPr/>
        </p:nvGrpSpPr>
        <p:grpSpPr>
          <a:xfrm rot="1155829">
            <a:off x="898703" y="3804077"/>
            <a:ext cx="1884591" cy="3522873"/>
            <a:chOff x="4530725" y="2880400"/>
            <a:chExt cx="418300" cy="781875"/>
          </a:xfrm>
        </p:grpSpPr>
        <p:sp>
          <p:nvSpPr>
            <p:cNvPr id="431" name="Google Shape;431;p11"/>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1"/>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1"/>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1"/>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1"/>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1"/>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1"/>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1"/>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6" name="Shape 446"/>
        <p:cNvGrpSpPr/>
        <p:nvPr/>
      </p:nvGrpSpPr>
      <p:grpSpPr>
        <a:xfrm>
          <a:off x="0" y="0"/>
          <a:ext cx="0" cy="0"/>
          <a:chOff x="0" y="0"/>
          <a:chExt cx="0" cy="0"/>
        </a:xfrm>
      </p:grpSpPr>
      <p:sp>
        <p:nvSpPr>
          <p:cNvPr id="447" name="Google Shape;447;p1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48" name="Google Shape;448;p12"/>
          <p:cNvSpPr/>
          <p:nvPr/>
        </p:nvSpPr>
        <p:spPr>
          <a:xfrm rot="-2002575">
            <a:off x="8247415" y="4157839"/>
            <a:ext cx="638026" cy="638026"/>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12"/>
          <p:cNvGrpSpPr/>
          <p:nvPr/>
        </p:nvGrpSpPr>
        <p:grpSpPr>
          <a:xfrm>
            <a:off x="430954" y="1063869"/>
            <a:ext cx="564544" cy="479708"/>
            <a:chOff x="4021700" y="2078100"/>
            <a:chExt cx="294125" cy="249900"/>
          </a:xfrm>
        </p:grpSpPr>
        <p:sp>
          <p:nvSpPr>
            <p:cNvPr id="450" name="Google Shape;450;p12"/>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12"/>
          <p:cNvGrpSpPr/>
          <p:nvPr/>
        </p:nvGrpSpPr>
        <p:grpSpPr>
          <a:xfrm flipH="1" rot="4577290">
            <a:off x="-1081769" y="-718044"/>
            <a:ext cx="2215225" cy="1900331"/>
            <a:chOff x="4770475" y="2910125"/>
            <a:chExt cx="548975" cy="470975"/>
          </a:xfrm>
        </p:grpSpPr>
        <p:sp>
          <p:nvSpPr>
            <p:cNvPr id="453" name="Google Shape;453;p12"/>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2"/>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12"/>
          <p:cNvGrpSpPr/>
          <p:nvPr/>
        </p:nvGrpSpPr>
        <p:grpSpPr>
          <a:xfrm rot="4980100">
            <a:off x="-598858" y="3644355"/>
            <a:ext cx="1438501" cy="2688962"/>
            <a:chOff x="4530725" y="2880400"/>
            <a:chExt cx="418300" cy="781875"/>
          </a:xfrm>
        </p:grpSpPr>
        <p:sp>
          <p:nvSpPr>
            <p:cNvPr id="460" name="Google Shape;460;p12"/>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2"/>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2"/>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12"/>
          <p:cNvGrpSpPr/>
          <p:nvPr/>
        </p:nvGrpSpPr>
        <p:grpSpPr>
          <a:xfrm rot="-5400000">
            <a:off x="8281348" y="-613100"/>
            <a:ext cx="1438492" cy="2688946"/>
            <a:chOff x="4530725" y="2880400"/>
            <a:chExt cx="418300" cy="781875"/>
          </a:xfrm>
        </p:grpSpPr>
        <p:sp>
          <p:nvSpPr>
            <p:cNvPr id="476" name="Google Shape;476;p12"/>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1" name="Shape 491"/>
        <p:cNvGrpSpPr/>
        <p:nvPr/>
      </p:nvGrpSpPr>
      <p:grpSpPr>
        <a:xfrm>
          <a:off x="0" y="0"/>
          <a:ext cx="0" cy="0"/>
          <a:chOff x="0" y="0"/>
          <a:chExt cx="0" cy="0"/>
        </a:xfrm>
      </p:grpSpPr>
      <p:grpSp>
        <p:nvGrpSpPr>
          <p:cNvPr id="492" name="Google Shape;492;p13"/>
          <p:cNvGrpSpPr/>
          <p:nvPr/>
        </p:nvGrpSpPr>
        <p:grpSpPr>
          <a:xfrm flipH="1" rot="317026">
            <a:off x="3682358" y="3951009"/>
            <a:ext cx="2215249" cy="1900313"/>
            <a:chOff x="4770475" y="2910125"/>
            <a:chExt cx="548975" cy="470975"/>
          </a:xfrm>
        </p:grpSpPr>
        <p:sp>
          <p:nvSpPr>
            <p:cNvPr id="493" name="Google Shape;493;p13"/>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3"/>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3"/>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3"/>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13"/>
          <p:cNvGrpSpPr/>
          <p:nvPr/>
        </p:nvGrpSpPr>
        <p:grpSpPr>
          <a:xfrm flipH="1" rot="10799915">
            <a:off x="7634792" y="-970806"/>
            <a:ext cx="2215224" cy="1900337"/>
            <a:chOff x="4770475" y="2910125"/>
            <a:chExt cx="548975" cy="470975"/>
          </a:xfrm>
        </p:grpSpPr>
        <p:sp>
          <p:nvSpPr>
            <p:cNvPr id="500" name="Google Shape;500;p13"/>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3"/>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3"/>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3"/>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3"/>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3"/>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13"/>
          <p:cNvGrpSpPr/>
          <p:nvPr/>
        </p:nvGrpSpPr>
        <p:grpSpPr>
          <a:xfrm flipH="1" rot="7200072">
            <a:off x="1815787" y="-1753334"/>
            <a:ext cx="1764075" cy="3297603"/>
            <a:chOff x="4530725" y="2880400"/>
            <a:chExt cx="418300" cy="781875"/>
          </a:xfrm>
        </p:grpSpPr>
        <p:sp>
          <p:nvSpPr>
            <p:cNvPr id="507" name="Google Shape;507;p13"/>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3"/>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3"/>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3"/>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3"/>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3"/>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3"/>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3"/>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3"/>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3"/>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3"/>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3"/>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p13"/>
          <p:cNvGrpSpPr/>
          <p:nvPr/>
        </p:nvGrpSpPr>
        <p:grpSpPr>
          <a:xfrm rot="-5007571">
            <a:off x="7798598" y="3841845"/>
            <a:ext cx="1618872" cy="2146669"/>
            <a:chOff x="1936325" y="996650"/>
            <a:chExt cx="730000" cy="968000"/>
          </a:xfrm>
        </p:grpSpPr>
        <p:sp>
          <p:nvSpPr>
            <p:cNvPr id="523" name="Google Shape;523;p13"/>
            <p:cNvSpPr/>
            <p:nvPr/>
          </p:nvSpPr>
          <p:spPr>
            <a:xfrm>
              <a:off x="1936325" y="1796325"/>
              <a:ext cx="228750" cy="168325"/>
            </a:xfrm>
            <a:custGeom>
              <a:rect b="b" l="l" r="r" t="t"/>
              <a:pathLst>
                <a:path extrusionOk="0" h="6733" w="915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3"/>
            <p:cNvSpPr/>
            <p:nvPr/>
          </p:nvSpPr>
          <p:spPr>
            <a:xfrm>
              <a:off x="1952775" y="1796325"/>
              <a:ext cx="211425" cy="143525"/>
            </a:xfrm>
            <a:custGeom>
              <a:rect b="b" l="l" r="r" t="t"/>
              <a:pathLst>
                <a:path extrusionOk="0" h="5741" w="8457">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
            <p:cNvSpPr/>
            <p:nvPr/>
          </p:nvSpPr>
          <p:spPr>
            <a:xfrm>
              <a:off x="2024675" y="1708750"/>
              <a:ext cx="152225" cy="182200"/>
            </a:xfrm>
            <a:custGeom>
              <a:rect b="b" l="l" r="r" t="t"/>
              <a:pathLst>
                <a:path extrusionOk="0" h="7288" w="6089">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3"/>
            <p:cNvSpPr/>
            <p:nvPr/>
          </p:nvSpPr>
          <p:spPr>
            <a:xfrm>
              <a:off x="1990900" y="1607325"/>
              <a:ext cx="330325" cy="235825"/>
            </a:xfrm>
            <a:custGeom>
              <a:rect b="b" l="l" r="r" t="t"/>
              <a:pathLst>
                <a:path extrusionOk="0" h="9433" w="13213">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3"/>
            <p:cNvSpPr/>
            <p:nvPr/>
          </p:nvSpPr>
          <p:spPr>
            <a:xfrm>
              <a:off x="2010325" y="1605175"/>
              <a:ext cx="311900" cy="211075"/>
            </a:xfrm>
            <a:custGeom>
              <a:rect b="b" l="l" r="r" t="t"/>
              <a:pathLst>
                <a:path extrusionOk="0" h="8443" w="12476">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2529375" y="996650"/>
              <a:ext cx="136950" cy="192050"/>
            </a:xfrm>
            <a:custGeom>
              <a:rect b="b" l="l" r="r" t="t"/>
              <a:pathLst>
                <a:path extrusionOk="0" h="7682" w="5478">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3"/>
            <p:cNvSpPr/>
            <p:nvPr/>
          </p:nvSpPr>
          <p:spPr>
            <a:xfrm>
              <a:off x="2057250" y="1102900"/>
              <a:ext cx="553600" cy="689200"/>
            </a:xfrm>
            <a:custGeom>
              <a:rect b="b" l="l" r="r" t="t"/>
              <a:pathLst>
                <a:path extrusionOk="0" h="27568" w="22144">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3"/>
            <p:cNvSpPr/>
            <p:nvPr/>
          </p:nvSpPr>
          <p:spPr>
            <a:xfrm>
              <a:off x="2124325" y="1395375"/>
              <a:ext cx="275325" cy="359625"/>
            </a:xfrm>
            <a:custGeom>
              <a:rect b="b" l="l" r="r" t="t"/>
              <a:pathLst>
                <a:path extrusionOk="0" h="14385" w="11013">
                  <a:moveTo>
                    <a:pt x="9329" y="0"/>
                  </a:moveTo>
                  <a:lnTo>
                    <a:pt x="1" y="13204"/>
                  </a:lnTo>
                  <a:lnTo>
                    <a:pt x="1684" y="14384"/>
                  </a:lnTo>
                  <a:lnTo>
                    <a:pt x="11012" y="1178"/>
                  </a:lnTo>
                  <a:lnTo>
                    <a:pt x="9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a:off x="2288850" y="1331750"/>
              <a:ext cx="187325" cy="145350"/>
            </a:xfrm>
            <a:custGeom>
              <a:rect b="b" l="l" r="r" t="t"/>
              <a:pathLst>
                <a:path extrusionOk="0" h="5814" w="7493">
                  <a:moveTo>
                    <a:pt x="787" y="1"/>
                  </a:moveTo>
                  <a:lnTo>
                    <a:pt x="0" y="1118"/>
                  </a:lnTo>
                  <a:lnTo>
                    <a:pt x="6706" y="5813"/>
                  </a:lnTo>
                  <a:lnTo>
                    <a:pt x="7493" y="4696"/>
                  </a:ln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a:off x="2308425" y="1124125"/>
              <a:ext cx="277950" cy="325125"/>
            </a:xfrm>
            <a:custGeom>
              <a:rect b="b" l="l" r="r" t="t"/>
              <a:pathLst>
                <a:path extrusionOk="0" h="13005" w="11118">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a:off x="2454100" y="1314800"/>
              <a:ext cx="80225" cy="96625"/>
            </a:xfrm>
            <a:custGeom>
              <a:rect b="b" l="l" r="r" t="t"/>
              <a:pathLst>
                <a:path extrusionOk="0" h="3865" w="3209">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13"/>
          <p:cNvSpPr txBox="1"/>
          <p:nvPr>
            <p:ph type="title"/>
          </p:nvPr>
        </p:nvSpPr>
        <p:spPr>
          <a:xfrm>
            <a:off x="2623975" y="2336700"/>
            <a:ext cx="5806800" cy="756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535" name="Google Shape;535;p13"/>
          <p:cNvSpPr txBox="1"/>
          <p:nvPr>
            <p:ph idx="1" type="subTitle"/>
          </p:nvPr>
        </p:nvSpPr>
        <p:spPr>
          <a:xfrm>
            <a:off x="3566575" y="3428249"/>
            <a:ext cx="4864200" cy="42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536" name="Google Shape;536;p13"/>
          <p:cNvSpPr txBox="1"/>
          <p:nvPr>
            <p:ph idx="2" type="title"/>
          </p:nvPr>
        </p:nvSpPr>
        <p:spPr>
          <a:xfrm>
            <a:off x="6982675" y="1290450"/>
            <a:ext cx="1448100" cy="82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400">
                <a:highlight>
                  <a:schemeClr val="accent1"/>
                </a:highlight>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ONLY_1_1_1">
    <p:spTree>
      <p:nvGrpSpPr>
        <p:cNvPr id="537" name="Shape 537"/>
        <p:cNvGrpSpPr/>
        <p:nvPr/>
      </p:nvGrpSpPr>
      <p:grpSpPr>
        <a:xfrm>
          <a:off x="0" y="0"/>
          <a:ext cx="0" cy="0"/>
          <a:chOff x="0" y="0"/>
          <a:chExt cx="0" cy="0"/>
        </a:xfrm>
      </p:grpSpPr>
      <p:grpSp>
        <p:nvGrpSpPr>
          <p:cNvPr id="538" name="Google Shape;538;p14"/>
          <p:cNvGrpSpPr/>
          <p:nvPr/>
        </p:nvGrpSpPr>
        <p:grpSpPr>
          <a:xfrm rot="-1086942">
            <a:off x="7890775" y="3405126"/>
            <a:ext cx="2215237" cy="1900341"/>
            <a:chOff x="4770475" y="2910125"/>
            <a:chExt cx="548975" cy="470975"/>
          </a:xfrm>
        </p:grpSpPr>
        <p:sp>
          <p:nvSpPr>
            <p:cNvPr id="539" name="Google Shape;539;p14"/>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4"/>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4"/>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4"/>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4"/>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4"/>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14"/>
          <p:cNvSpPr/>
          <p:nvPr/>
        </p:nvSpPr>
        <p:spPr>
          <a:xfrm rot="-2002575">
            <a:off x="8247415" y="2814814"/>
            <a:ext cx="638026" cy="638026"/>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14"/>
          <p:cNvGrpSpPr/>
          <p:nvPr/>
        </p:nvGrpSpPr>
        <p:grpSpPr>
          <a:xfrm>
            <a:off x="288079" y="3473694"/>
            <a:ext cx="564544" cy="479708"/>
            <a:chOff x="4021700" y="2078100"/>
            <a:chExt cx="294125" cy="249900"/>
          </a:xfrm>
        </p:grpSpPr>
        <p:sp>
          <p:nvSpPr>
            <p:cNvPr id="547" name="Google Shape;547;p14"/>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14"/>
          <p:cNvGrpSpPr/>
          <p:nvPr/>
        </p:nvGrpSpPr>
        <p:grpSpPr>
          <a:xfrm rot="6222710">
            <a:off x="-1223669" y="3786549"/>
            <a:ext cx="2215225" cy="1900331"/>
            <a:chOff x="4770475" y="2910125"/>
            <a:chExt cx="548975" cy="470975"/>
          </a:xfrm>
        </p:grpSpPr>
        <p:sp>
          <p:nvSpPr>
            <p:cNvPr id="550" name="Google Shape;550;p14"/>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4"/>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4"/>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14"/>
          <p:cNvGrpSpPr/>
          <p:nvPr/>
        </p:nvGrpSpPr>
        <p:grpSpPr>
          <a:xfrm flipH="1" rot="5819900">
            <a:off x="-789358" y="-1183506"/>
            <a:ext cx="1438501" cy="2688962"/>
            <a:chOff x="4530725" y="2880400"/>
            <a:chExt cx="418300" cy="781875"/>
          </a:xfrm>
        </p:grpSpPr>
        <p:sp>
          <p:nvSpPr>
            <p:cNvPr id="557" name="Google Shape;557;p1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14"/>
          <p:cNvGrpSpPr/>
          <p:nvPr/>
        </p:nvGrpSpPr>
        <p:grpSpPr>
          <a:xfrm flipH="1" rot="-5400000">
            <a:off x="7919398" y="3605727"/>
            <a:ext cx="1438492" cy="2688946"/>
            <a:chOff x="4530725" y="2880400"/>
            <a:chExt cx="418300" cy="781875"/>
          </a:xfrm>
        </p:grpSpPr>
        <p:sp>
          <p:nvSpPr>
            <p:cNvPr id="573" name="Google Shape;573;p1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 name="Google Shape;588;p14"/>
          <p:cNvSpPr txBox="1"/>
          <p:nvPr>
            <p:ph type="title"/>
          </p:nvPr>
        </p:nvSpPr>
        <p:spPr>
          <a:xfrm>
            <a:off x="1034325" y="730375"/>
            <a:ext cx="3166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9" name="Google Shape;589;p14"/>
          <p:cNvSpPr txBox="1"/>
          <p:nvPr>
            <p:ph idx="1" type="subTitle"/>
          </p:nvPr>
        </p:nvSpPr>
        <p:spPr>
          <a:xfrm>
            <a:off x="1034325" y="1358725"/>
            <a:ext cx="3166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highlight>
                  <a:schemeClr val="lt1"/>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0" name="Shape 590"/>
        <p:cNvGrpSpPr/>
        <p:nvPr/>
      </p:nvGrpSpPr>
      <p:grpSpPr>
        <a:xfrm>
          <a:off x="0" y="0"/>
          <a:ext cx="0" cy="0"/>
          <a:chOff x="0" y="0"/>
          <a:chExt cx="0" cy="0"/>
        </a:xfrm>
      </p:grpSpPr>
      <p:sp>
        <p:nvSpPr>
          <p:cNvPr id="591" name="Google Shape;591;p15"/>
          <p:cNvSpPr txBox="1"/>
          <p:nvPr>
            <p:ph idx="1" type="body"/>
          </p:nvPr>
        </p:nvSpPr>
        <p:spPr>
          <a:xfrm>
            <a:off x="1127900" y="3773375"/>
            <a:ext cx="3658800" cy="835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400"/>
              <a:buNone/>
              <a:defRPr b="1" sz="2800">
                <a:latin typeface="Lexend"/>
                <a:ea typeface="Lexend"/>
                <a:cs typeface="Lexend"/>
                <a:sym typeface="Lexend"/>
              </a:defRPr>
            </a:lvl1pPr>
          </a:lstStyle>
          <a:p/>
        </p:txBody>
      </p:sp>
      <p:grpSp>
        <p:nvGrpSpPr>
          <p:cNvPr id="592" name="Google Shape;592;p15"/>
          <p:cNvGrpSpPr/>
          <p:nvPr/>
        </p:nvGrpSpPr>
        <p:grpSpPr>
          <a:xfrm flipH="1" rot="1086942">
            <a:off x="-1251668" y="3405126"/>
            <a:ext cx="2215237" cy="1900341"/>
            <a:chOff x="4770475" y="2910125"/>
            <a:chExt cx="548975" cy="470975"/>
          </a:xfrm>
        </p:grpSpPr>
        <p:sp>
          <p:nvSpPr>
            <p:cNvPr id="593" name="Google Shape;593;p15"/>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p15"/>
          <p:cNvSpPr/>
          <p:nvPr/>
        </p:nvSpPr>
        <p:spPr>
          <a:xfrm flipH="1" rot="2002575">
            <a:off x="394202" y="2519539"/>
            <a:ext cx="638026" cy="638026"/>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0" name="Google Shape;600;p15"/>
          <p:cNvGrpSpPr/>
          <p:nvPr/>
        </p:nvGrpSpPr>
        <p:grpSpPr>
          <a:xfrm flipH="1">
            <a:off x="8001721" y="3473694"/>
            <a:ext cx="564544" cy="479708"/>
            <a:chOff x="4021700" y="2078100"/>
            <a:chExt cx="294125" cy="249900"/>
          </a:xfrm>
        </p:grpSpPr>
        <p:sp>
          <p:nvSpPr>
            <p:cNvPr id="601" name="Google Shape;601;p15"/>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5"/>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 name="Google Shape;603;p15"/>
          <p:cNvGrpSpPr/>
          <p:nvPr/>
        </p:nvGrpSpPr>
        <p:grpSpPr>
          <a:xfrm flipH="1" rot="-6222710">
            <a:off x="7862787" y="3786549"/>
            <a:ext cx="2215225" cy="1900331"/>
            <a:chOff x="4770475" y="2910125"/>
            <a:chExt cx="548975" cy="470975"/>
          </a:xfrm>
        </p:grpSpPr>
        <p:sp>
          <p:nvSpPr>
            <p:cNvPr id="604" name="Google Shape;604;p15"/>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5"/>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5"/>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5"/>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 name="Google Shape;610;p15"/>
          <p:cNvGrpSpPr/>
          <p:nvPr/>
        </p:nvGrpSpPr>
        <p:grpSpPr>
          <a:xfrm rot="-5819900">
            <a:off x="8205201" y="-1183506"/>
            <a:ext cx="1438501" cy="2688962"/>
            <a:chOff x="4530725" y="2880400"/>
            <a:chExt cx="418300" cy="781875"/>
          </a:xfrm>
        </p:grpSpPr>
        <p:sp>
          <p:nvSpPr>
            <p:cNvPr id="611" name="Google Shape;611;p15"/>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5"/>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5"/>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5"/>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5"/>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5"/>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5"/>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5"/>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5"/>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5"/>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5"/>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 name="Google Shape;626;p15"/>
          <p:cNvGrpSpPr/>
          <p:nvPr/>
        </p:nvGrpSpPr>
        <p:grpSpPr>
          <a:xfrm rot="5400000">
            <a:off x="-503546" y="3605727"/>
            <a:ext cx="1438492" cy="2688946"/>
            <a:chOff x="4530725" y="2880400"/>
            <a:chExt cx="418300" cy="781875"/>
          </a:xfrm>
        </p:grpSpPr>
        <p:sp>
          <p:nvSpPr>
            <p:cNvPr id="627" name="Google Shape;627;p15"/>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5"/>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5"/>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5"/>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5"/>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5"/>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5"/>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5"/>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5"/>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5"/>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_1">
    <p:spTree>
      <p:nvGrpSpPr>
        <p:cNvPr id="642" name="Shape 642"/>
        <p:cNvGrpSpPr/>
        <p:nvPr/>
      </p:nvGrpSpPr>
      <p:grpSpPr>
        <a:xfrm>
          <a:off x="0" y="0"/>
          <a:ext cx="0" cy="0"/>
          <a:chOff x="0" y="0"/>
          <a:chExt cx="0" cy="0"/>
        </a:xfrm>
      </p:grpSpPr>
      <p:grpSp>
        <p:nvGrpSpPr>
          <p:cNvPr id="643" name="Google Shape;643;p16"/>
          <p:cNvGrpSpPr/>
          <p:nvPr/>
        </p:nvGrpSpPr>
        <p:grpSpPr>
          <a:xfrm rot="-10799915">
            <a:off x="285741" y="-970806"/>
            <a:ext cx="2215224" cy="1900337"/>
            <a:chOff x="4770475" y="2910125"/>
            <a:chExt cx="548975" cy="470975"/>
          </a:xfrm>
        </p:grpSpPr>
        <p:sp>
          <p:nvSpPr>
            <p:cNvPr id="644" name="Google Shape;644;p16"/>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6"/>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6"/>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6"/>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6"/>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0" name="Google Shape;650;p16"/>
          <p:cNvSpPr txBox="1"/>
          <p:nvPr>
            <p:ph type="ctrTitle"/>
          </p:nvPr>
        </p:nvSpPr>
        <p:spPr>
          <a:xfrm>
            <a:off x="2335525" y="838325"/>
            <a:ext cx="4477200" cy="108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6000">
                <a:highlight>
                  <a:schemeClr val="lt2"/>
                </a:high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1" name="Google Shape;651;p16"/>
          <p:cNvSpPr txBox="1"/>
          <p:nvPr>
            <p:ph idx="1" type="subTitle"/>
          </p:nvPr>
        </p:nvSpPr>
        <p:spPr>
          <a:xfrm>
            <a:off x="2335650" y="2098975"/>
            <a:ext cx="4477200" cy="93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2" name="Google Shape;652;p16"/>
          <p:cNvSpPr txBox="1"/>
          <p:nvPr/>
        </p:nvSpPr>
        <p:spPr>
          <a:xfrm>
            <a:off x="2342850" y="3800800"/>
            <a:ext cx="4458300" cy="431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GB" sz="1000" u="none" cap="none" strike="noStrike">
                <a:solidFill>
                  <a:schemeClr val="dk1"/>
                </a:solidFill>
                <a:latin typeface="Lexend"/>
                <a:ea typeface="Lexend"/>
                <a:cs typeface="Lexend"/>
                <a:sym typeface="Lexend"/>
              </a:rPr>
              <a:t>CREDITS: This presentation template was created by </a:t>
            </a:r>
            <a:r>
              <a:rPr b="1" i="0" lang="en-GB" sz="1000" u="none" cap="none" strike="noStrike">
                <a:solidFill>
                  <a:schemeClr val="hlink"/>
                </a:solidFill>
                <a:uFill>
                  <a:noFill/>
                </a:uFill>
                <a:latin typeface="Lexend"/>
                <a:ea typeface="Lexend"/>
                <a:cs typeface="Lexend"/>
                <a:sym typeface="Lexend"/>
                <a:hlinkClick r:id="rId2"/>
              </a:rPr>
              <a:t>Slidesgo</a:t>
            </a:r>
            <a:r>
              <a:rPr b="0" i="0" lang="en-GB" sz="1000" u="none" cap="none" strike="noStrike">
                <a:solidFill>
                  <a:schemeClr val="dk1"/>
                </a:solidFill>
                <a:latin typeface="Lexend"/>
                <a:ea typeface="Lexend"/>
                <a:cs typeface="Lexend"/>
                <a:sym typeface="Lexend"/>
              </a:rPr>
              <a:t>, and includes icons by </a:t>
            </a:r>
            <a:r>
              <a:rPr b="1" i="0" lang="en-GB" sz="1000" u="none" cap="none" strike="noStrike">
                <a:solidFill>
                  <a:schemeClr val="hlink"/>
                </a:solidFill>
                <a:uFill>
                  <a:noFill/>
                </a:uFill>
                <a:latin typeface="Lexend"/>
                <a:ea typeface="Lexend"/>
                <a:cs typeface="Lexend"/>
                <a:sym typeface="Lexend"/>
                <a:hlinkClick r:id="rId3"/>
              </a:rPr>
              <a:t>Flaticon</a:t>
            </a:r>
            <a:r>
              <a:rPr b="0" i="0" lang="en-GB" sz="1000" u="none" cap="none" strike="noStrike">
                <a:solidFill>
                  <a:schemeClr val="dk1"/>
                </a:solidFill>
                <a:latin typeface="Lexend"/>
                <a:ea typeface="Lexend"/>
                <a:cs typeface="Lexend"/>
                <a:sym typeface="Lexend"/>
              </a:rPr>
              <a:t>, and infographics &amp; images by </a:t>
            </a:r>
            <a:r>
              <a:rPr b="1" i="0" lang="en-GB" sz="1000" u="none" cap="none" strike="noStrike">
                <a:solidFill>
                  <a:schemeClr val="hlink"/>
                </a:solidFill>
                <a:uFill>
                  <a:noFill/>
                </a:uFill>
                <a:latin typeface="Lexend"/>
                <a:ea typeface="Lexend"/>
                <a:cs typeface="Lexend"/>
                <a:sym typeface="Lexend"/>
                <a:hlinkClick r:id="rId4"/>
              </a:rPr>
              <a:t>Freepik</a:t>
            </a:r>
            <a:endParaRPr b="1" i="0" sz="1000" u="none" cap="none" strike="noStrike">
              <a:solidFill>
                <a:schemeClr val="dk1"/>
              </a:solidFill>
              <a:latin typeface="Lexend"/>
              <a:ea typeface="Lexend"/>
              <a:cs typeface="Lexend"/>
              <a:sym typeface="Lexen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53" name="Shape 6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713225" y="1620588"/>
            <a:ext cx="4847400" cy="128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3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
          <p:cNvSpPr txBox="1"/>
          <p:nvPr>
            <p:ph idx="1" type="subTitle"/>
          </p:nvPr>
        </p:nvSpPr>
        <p:spPr>
          <a:xfrm>
            <a:off x="713225" y="3030013"/>
            <a:ext cx="3858900" cy="41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 name="Shape 12"/>
        <p:cNvGrpSpPr/>
        <p:nvPr/>
      </p:nvGrpSpPr>
      <p:grpSpPr>
        <a:xfrm>
          <a:off x="0" y="0"/>
          <a:ext cx="0" cy="0"/>
          <a:chOff x="0" y="0"/>
          <a:chExt cx="0" cy="0"/>
        </a:xfrm>
      </p:grpSpPr>
      <p:sp>
        <p:nvSpPr>
          <p:cNvPr id="13" name="Google Shape;13;p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4" name="Google Shape;14;p4"/>
          <p:cNvSpPr txBox="1"/>
          <p:nvPr>
            <p:ph idx="2" type="ctrTitle"/>
          </p:nvPr>
        </p:nvSpPr>
        <p:spPr>
          <a:xfrm flipH="1">
            <a:off x="1375511" y="2638425"/>
            <a:ext cx="3024900" cy="42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15" name="Google Shape;15;p4"/>
          <p:cNvSpPr txBox="1"/>
          <p:nvPr>
            <p:ph idx="1" type="subTitle"/>
          </p:nvPr>
        </p:nvSpPr>
        <p:spPr>
          <a:xfrm flipH="1">
            <a:off x="1375511" y="2997475"/>
            <a:ext cx="3024900" cy="9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16" name="Google Shape;16;p4"/>
          <p:cNvSpPr txBox="1"/>
          <p:nvPr>
            <p:ph idx="3" type="ctrTitle"/>
          </p:nvPr>
        </p:nvSpPr>
        <p:spPr>
          <a:xfrm flipH="1">
            <a:off x="4743606" y="2638425"/>
            <a:ext cx="3024900" cy="42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17" name="Google Shape;17;p4"/>
          <p:cNvSpPr txBox="1"/>
          <p:nvPr>
            <p:ph idx="4" type="subTitle"/>
          </p:nvPr>
        </p:nvSpPr>
        <p:spPr>
          <a:xfrm flipH="1">
            <a:off x="4743606" y="2997475"/>
            <a:ext cx="3024900" cy="9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grpSp>
        <p:nvGrpSpPr>
          <p:cNvPr id="18" name="Google Shape;18;p4"/>
          <p:cNvGrpSpPr/>
          <p:nvPr/>
        </p:nvGrpSpPr>
        <p:grpSpPr>
          <a:xfrm rot="5400000">
            <a:off x="-664264" y="-995408"/>
            <a:ext cx="1755521" cy="3281373"/>
            <a:chOff x="4530725" y="2880400"/>
            <a:chExt cx="418300" cy="781875"/>
          </a:xfrm>
        </p:grpSpPr>
        <p:sp>
          <p:nvSpPr>
            <p:cNvPr id="19" name="Google Shape;19;p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4"/>
          <p:cNvGrpSpPr/>
          <p:nvPr/>
        </p:nvGrpSpPr>
        <p:grpSpPr>
          <a:xfrm flipH="1" rot="-9899906">
            <a:off x="7504247" y="-152422"/>
            <a:ext cx="2281621" cy="1957384"/>
            <a:chOff x="4770475" y="2910125"/>
            <a:chExt cx="548975" cy="470975"/>
          </a:xfrm>
        </p:grpSpPr>
        <p:sp>
          <p:nvSpPr>
            <p:cNvPr id="35" name="Google Shape;35;p4"/>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4"/>
          <p:cNvGrpSpPr/>
          <p:nvPr/>
        </p:nvGrpSpPr>
        <p:grpSpPr>
          <a:xfrm rot="-3374643">
            <a:off x="7857807" y="3296258"/>
            <a:ext cx="1755537" cy="3281402"/>
            <a:chOff x="4530725" y="2880400"/>
            <a:chExt cx="418300" cy="781875"/>
          </a:xfrm>
        </p:grpSpPr>
        <p:sp>
          <p:nvSpPr>
            <p:cNvPr id="42" name="Google Shape;42;p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4"/>
          <p:cNvGrpSpPr/>
          <p:nvPr/>
        </p:nvGrpSpPr>
        <p:grpSpPr>
          <a:xfrm rot="479842">
            <a:off x="-564845" y="3745940"/>
            <a:ext cx="1556665" cy="1877975"/>
            <a:chOff x="1063225" y="2958250"/>
            <a:chExt cx="493225" cy="595050"/>
          </a:xfrm>
        </p:grpSpPr>
        <p:sp>
          <p:nvSpPr>
            <p:cNvPr id="58" name="Google Shape;58;p4"/>
            <p:cNvSpPr/>
            <p:nvPr/>
          </p:nvSpPr>
          <p:spPr>
            <a:xfrm>
              <a:off x="1063225" y="3083425"/>
              <a:ext cx="424825" cy="469875"/>
            </a:xfrm>
            <a:custGeom>
              <a:rect b="b" l="l" r="r" t="t"/>
              <a:pathLst>
                <a:path extrusionOk="0" h="18795" w="16993">
                  <a:moveTo>
                    <a:pt x="11943" y="0"/>
                  </a:moveTo>
                  <a:lnTo>
                    <a:pt x="11394" y="798"/>
                  </a:lnTo>
                  <a:cubicBezTo>
                    <a:pt x="11204" y="1067"/>
                    <a:pt x="10900" y="1213"/>
                    <a:pt x="10583" y="1213"/>
                  </a:cubicBezTo>
                  <a:cubicBezTo>
                    <a:pt x="10485" y="1213"/>
                    <a:pt x="10386" y="1200"/>
                    <a:pt x="10288" y="1171"/>
                  </a:cubicBezTo>
                  <a:cubicBezTo>
                    <a:pt x="10061" y="1104"/>
                    <a:pt x="9830" y="1072"/>
                    <a:pt x="9601" y="1072"/>
                  </a:cubicBezTo>
                  <a:cubicBezTo>
                    <a:pt x="8820" y="1072"/>
                    <a:pt x="8069" y="1446"/>
                    <a:pt x="7601" y="2106"/>
                  </a:cubicBezTo>
                  <a:lnTo>
                    <a:pt x="404" y="12253"/>
                  </a:lnTo>
                  <a:cubicBezTo>
                    <a:pt x="1" y="12821"/>
                    <a:pt x="538" y="13303"/>
                    <a:pt x="899" y="13704"/>
                  </a:cubicBezTo>
                  <a:cubicBezTo>
                    <a:pt x="1357" y="14217"/>
                    <a:pt x="1844" y="14708"/>
                    <a:pt x="2353" y="15173"/>
                  </a:cubicBezTo>
                  <a:cubicBezTo>
                    <a:pt x="3374" y="16098"/>
                    <a:pt x="4491" y="16916"/>
                    <a:pt x="5697" y="17584"/>
                  </a:cubicBezTo>
                  <a:cubicBezTo>
                    <a:pt x="6332" y="17936"/>
                    <a:pt x="6990" y="18249"/>
                    <a:pt x="7664" y="18519"/>
                  </a:cubicBezTo>
                  <a:cubicBezTo>
                    <a:pt x="7954" y="18635"/>
                    <a:pt x="8287" y="18795"/>
                    <a:pt x="8592" y="18795"/>
                  </a:cubicBezTo>
                  <a:cubicBezTo>
                    <a:pt x="8808" y="18795"/>
                    <a:pt x="9009" y="18715"/>
                    <a:pt x="9173" y="18485"/>
                  </a:cubicBezTo>
                  <a:lnTo>
                    <a:pt x="16376" y="8331"/>
                  </a:lnTo>
                  <a:cubicBezTo>
                    <a:pt x="16992" y="7462"/>
                    <a:pt x="16977" y="6296"/>
                    <a:pt x="16338" y="5442"/>
                  </a:cubicBezTo>
                  <a:cubicBezTo>
                    <a:pt x="16076" y="5093"/>
                    <a:pt x="16057" y="4616"/>
                    <a:pt x="16310" y="4257"/>
                  </a:cubicBezTo>
                  <a:lnTo>
                    <a:pt x="16846" y="3478"/>
                  </a:lnTo>
                  <a:lnTo>
                    <a:pt x="11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a:off x="1106400" y="3226300"/>
              <a:ext cx="292475" cy="285075"/>
            </a:xfrm>
            <a:custGeom>
              <a:rect b="b" l="l" r="r" t="t"/>
              <a:pathLst>
                <a:path extrusionOk="0" h="11403" w="11699">
                  <a:moveTo>
                    <a:pt x="4497" y="1"/>
                  </a:moveTo>
                  <a:lnTo>
                    <a:pt x="497" y="5639"/>
                  </a:lnTo>
                  <a:cubicBezTo>
                    <a:pt x="1" y="6340"/>
                    <a:pt x="166" y="7311"/>
                    <a:pt x="867" y="7809"/>
                  </a:cubicBezTo>
                  <a:lnTo>
                    <a:pt x="5529" y="11115"/>
                  </a:lnTo>
                  <a:cubicBezTo>
                    <a:pt x="5802" y="11309"/>
                    <a:pt x="6116" y="11402"/>
                    <a:pt x="6428" y="11402"/>
                  </a:cubicBezTo>
                  <a:cubicBezTo>
                    <a:pt x="6915" y="11402"/>
                    <a:pt x="7395" y="11174"/>
                    <a:pt x="7699" y="10746"/>
                  </a:cubicBezTo>
                  <a:lnTo>
                    <a:pt x="11698" y="5109"/>
                  </a:lnTo>
                  <a:lnTo>
                    <a:pt x="11698" y="5109"/>
                  </a:lnTo>
                  <a:cubicBezTo>
                    <a:pt x="11664" y="5129"/>
                    <a:pt x="11616" y="5139"/>
                    <a:pt x="11555" y="5139"/>
                  </a:cubicBezTo>
                  <a:cubicBezTo>
                    <a:pt x="11006" y="5139"/>
                    <a:pt x="9432" y="4315"/>
                    <a:pt x="7714" y="3094"/>
                  </a:cubicBezTo>
                  <a:cubicBezTo>
                    <a:pt x="5806" y="1742"/>
                    <a:pt x="4415" y="396"/>
                    <a:pt x="4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a:off x="1216775" y="3223450"/>
              <a:ext cx="185625" cy="131350"/>
            </a:xfrm>
            <a:custGeom>
              <a:rect b="b" l="l" r="r" t="t"/>
              <a:pathLst>
                <a:path extrusionOk="0" h="5254" w="7425">
                  <a:moveTo>
                    <a:pt x="285" y="0"/>
                  </a:moveTo>
                  <a:cubicBezTo>
                    <a:pt x="224" y="0"/>
                    <a:pt x="175" y="11"/>
                    <a:pt x="141" y="31"/>
                  </a:cubicBezTo>
                  <a:lnTo>
                    <a:pt x="82" y="115"/>
                  </a:lnTo>
                  <a:cubicBezTo>
                    <a:pt x="0" y="510"/>
                    <a:pt x="1391" y="1856"/>
                    <a:pt x="3299" y="3208"/>
                  </a:cubicBezTo>
                  <a:cubicBezTo>
                    <a:pt x="5018" y="4427"/>
                    <a:pt x="6592" y="5253"/>
                    <a:pt x="7141" y="5253"/>
                  </a:cubicBezTo>
                  <a:cubicBezTo>
                    <a:pt x="7201" y="5253"/>
                    <a:pt x="7249" y="5243"/>
                    <a:pt x="7283" y="5223"/>
                  </a:cubicBezTo>
                  <a:lnTo>
                    <a:pt x="7342" y="5139"/>
                  </a:lnTo>
                  <a:cubicBezTo>
                    <a:pt x="7424" y="4742"/>
                    <a:pt x="6031" y="3397"/>
                    <a:pt x="4125" y="2044"/>
                  </a:cubicBezTo>
                  <a:cubicBezTo>
                    <a:pt x="2408" y="826"/>
                    <a:pt x="835" y="0"/>
                    <a:pt x="2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1398850" y="3351925"/>
              <a:ext cx="1500" cy="2100"/>
            </a:xfrm>
            <a:custGeom>
              <a:rect b="b" l="l" r="r" t="t"/>
              <a:pathLst>
                <a:path extrusionOk="0" h="84" w="60">
                  <a:moveTo>
                    <a:pt x="59" y="0"/>
                  </a:moveTo>
                  <a:lnTo>
                    <a:pt x="0" y="84"/>
                  </a:lnTo>
                  <a:cubicBezTo>
                    <a:pt x="16" y="74"/>
                    <a:pt x="29" y="63"/>
                    <a:pt x="40" y="49"/>
                  </a:cubicBezTo>
                  <a:cubicBezTo>
                    <a:pt x="50" y="34"/>
                    <a:pt x="56" y="17"/>
                    <a:pt x="59" y="0"/>
                  </a:cubicBezTo>
                  <a:close/>
                </a:path>
              </a:pathLst>
            </a:custGeom>
            <a:solidFill>
              <a:srgbClr val="C9E1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a:off x="1218800" y="3224225"/>
              <a:ext cx="1500" cy="2100"/>
            </a:xfrm>
            <a:custGeom>
              <a:rect b="b" l="l" r="r" t="t"/>
              <a:pathLst>
                <a:path extrusionOk="0" h="84" w="60">
                  <a:moveTo>
                    <a:pt x="60" y="0"/>
                  </a:moveTo>
                  <a:lnTo>
                    <a:pt x="60" y="0"/>
                  </a:lnTo>
                  <a:cubicBezTo>
                    <a:pt x="44" y="8"/>
                    <a:pt x="31" y="19"/>
                    <a:pt x="20" y="35"/>
                  </a:cubicBezTo>
                  <a:cubicBezTo>
                    <a:pt x="10" y="50"/>
                    <a:pt x="3" y="65"/>
                    <a:pt x="1" y="84"/>
                  </a:cubicBezTo>
                  <a:lnTo>
                    <a:pt x="60" y="0"/>
                  </a:lnTo>
                  <a:close/>
                </a:path>
              </a:pathLst>
            </a:custGeom>
            <a:solidFill>
              <a:srgbClr val="C9E1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
            <p:cNvSpPr/>
            <p:nvPr/>
          </p:nvSpPr>
          <p:spPr>
            <a:xfrm>
              <a:off x="1222000" y="3125425"/>
              <a:ext cx="207375" cy="271825"/>
            </a:xfrm>
            <a:custGeom>
              <a:rect b="b" l="l" r="r" t="t"/>
              <a:pathLst>
                <a:path extrusionOk="0" h="10873" w="8295">
                  <a:moveTo>
                    <a:pt x="6928" y="0"/>
                  </a:moveTo>
                  <a:lnTo>
                    <a:pt x="262" y="9564"/>
                  </a:lnTo>
                  <a:cubicBezTo>
                    <a:pt x="0" y="9940"/>
                    <a:pt x="91" y="10460"/>
                    <a:pt x="469" y="10723"/>
                  </a:cubicBezTo>
                  <a:cubicBezTo>
                    <a:pt x="615" y="10824"/>
                    <a:pt x="781" y="10873"/>
                    <a:pt x="946" y="10873"/>
                  </a:cubicBezTo>
                  <a:cubicBezTo>
                    <a:pt x="1209" y="10873"/>
                    <a:pt x="1467" y="10748"/>
                    <a:pt x="1629" y="10516"/>
                  </a:cubicBezTo>
                  <a:lnTo>
                    <a:pt x="8294" y="952"/>
                  </a:lnTo>
                  <a:lnTo>
                    <a:pt x="69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1352425" y="3081175"/>
              <a:ext cx="128725" cy="109525"/>
            </a:xfrm>
            <a:custGeom>
              <a:rect b="b" l="l" r="r" t="t"/>
              <a:pathLst>
                <a:path extrusionOk="0" h="4381" w="5149">
                  <a:moveTo>
                    <a:pt x="1076" y="1"/>
                  </a:moveTo>
                  <a:lnTo>
                    <a:pt x="1" y="1544"/>
                  </a:lnTo>
                  <a:lnTo>
                    <a:pt x="14" y="1555"/>
                  </a:lnTo>
                  <a:cubicBezTo>
                    <a:pt x="1181" y="2739"/>
                    <a:pt x="2557" y="3697"/>
                    <a:pt x="4073" y="4381"/>
                  </a:cubicBezTo>
                  <a:lnTo>
                    <a:pt x="5149" y="2838"/>
                  </a:lnTo>
                  <a:lnTo>
                    <a:pt x="1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1336800" y="3004900"/>
              <a:ext cx="209775" cy="182125"/>
            </a:xfrm>
            <a:custGeom>
              <a:rect b="b" l="l" r="r" t="t"/>
              <a:pathLst>
                <a:path extrusionOk="0" h="7285" w="8391">
                  <a:moveTo>
                    <a:pt x="2139" y="0"/>
                  </a:moveTo>
                  <a:lnTo>
                    <a:pt x="111" y="2906"/>
                  </a:lnTo>
                  <a:cubicBezTo>
                    <a:pt x="1" y="3067"/>
                    <a:pt x="1308" y="4173"/>
                    <a:pt x="3035" y="5376"/>
                  </a:cubicBezTo>
                  <a:cubicBezTo>
                    <a:pt x="4620" y="6481"/>
                    <a:pt x="6005" y="7284"/>
                    <a:pt x="6309" y="7284"/>
                  </a:cubicBezTo>
                  <a:cubicBezTo>
                    <a:pt x="6337" y="7284"/>
                    <a:pt x="6355" y="7278"/>
                    <a:pt x="6364" y="7265"/>
                  </a:cubicBezTo>
                  <a:lnTo>
                    <a:pt x="8390" y="4357"/>
                  </a:lnTo>
                  <a:lnTo>
                    <a:pt x="213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1385825" y="3001075"/>
              <a:ext cx="161825" cy="109575"/>
            </a:xfrm>
            <a:custGeom>
              <a:rect b="b" l="l" r="r" t="t"/>
              <a:pathLst>
                <a:path extrusionOk="0" h="4383" w="6473">
                  <a:moveTo>
                    <a:pt x="168" y="0"/>
                  </a:moveTo>
                  <a:cubicBezTo>
                    <a:pt x="141" y="0"/>
                    <a:pt x="122" y="7"/>
                    <a:pt x="113" y="20"/>
                  </a:cubicBezTo>
                  <a:cubicBezTo>
                    <a:pt x="1" y="180"/>
                    <a:pt x="1310" y="1282"/>
                    <a:pt x="3035" y="2481"/>
                  </a:cubicBezTo>
                  <a:cubicBezTo>
                    <a:pt x="4618" y="3583"/>
                    <a:pt x="6002" y="4382"/>
                    <a:pt x="6307" y="4382"/>
                  </a:cubicBezTo>
                  <a:cubicBezTo>
                    <a:pt x="6335" y="4382"/>
                    <a:pt x="6353" y="4376"/>
                    <a:pt x="6363" y="4362"/>
                  </a:cubicBezTo>
                  <a:cubicBezTo>
                    <a:pt x="6473" y="4203"/>
                    <a:pt x="5165" y="3100"/>
                    <a:pt x="3440" y="1901"/>
                  </a:cubicBezTo>
                  <a:cubicBezTo>
                    <a:pt x="1857" y="800"/>
                    <a:pt x="47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1428725" y="2958250"/>
              <a:ext cx="127725" cy="128800"/>
            </a:xfrm>
            <a:custGeom>
              <a:rect b="b" l="l" r="r" t="t"/>
              <a:pathLst>
                <a:path extrusionOk="0" h="5152" w="5109">
                  <a:moveTo>
                    <a:pt x="3107" y="1"/>
                  </a:moveTo>
                  <a:cubicBezTo>
                    <a:pt x="2551" y="1"/>
                    <a:pt x="2004" y="264"/>
                    <a:pt x="1661" y="755"/>
                  </a:cubicBezTo>
                  <a:lnTo>
                    <a:pt x="1" y="3138"/>
                  </a:lnTo>
                  <a:lnTo>
                    <a:pt x="2891" y="5152"/>
                  </a:lnTo>
                  <a:lnTo>
                    <a:pt x="4552" y="2769"/>
                  </a:lnTo>
                  <a:cubicBezTo>
                    <a:pt x="5108" y="1971"/>
                    <a:pt x="4911" y="873"/>
                    <a:pt x="4113" y="318"/>
                  </a:cubicBezTo>
                  <a:cubicBezTo>
                    <a:pt x="3806" y="104"/>
                    <a:pt x="3454" y="1"/>
                    <a:pt x="31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1348250" y="3090700"/>
              <a:ext cx="135925" cy="94225"/>
            </a:xfrm>
            <a:custGeom>
              <a:rect b="b" l="l" r="r" t="t"/>
              <a:pathLst>
                <a:path extrusionOk="0" h="3769" w="5437">
                  <a:moveTo>
                    <a:pt x="212" y="1"/>
                  </a:moveTo>
                  <a:cubicBezTo>
                    <a:pt x="157" y="1"/>
                    <a:pt x="102" y="25"/>
                    <a:pt x="65" y="72"/>
                  </a:cubicBezTo>
                  <a:cubicBezTo>
                    <a:pt x="1" y="152"/>
                    <a:pt x="16" y="270"/>
                    <a:pt x="96" y="334"/>
                  </a:cubicBezTo>
                  <a:cubicBezTo>
                    <a:pt x="242" y="452"/>
                    <a:pt x="3672" y="3168"/>
                    <a:pt x="5105" y="3753"/>
                  </a:cubicBezTo>
                  <a:cubicBezTo>
                    <a:pt x="5127" y="3762"/>
                    <a:pt x="5150" y="3768"/>
                    <a:pt x="5175" y="3768"/>
                  </a:cubicBezTo>
                  <a:lnTo>
                    <a:pt x="5175" y="3766"/>
                  </a:lnTo>
                  <a:cubicBezTo>
                    <a:pt x="5176" y="3766"/>
                    <a:pt x="5176" y="3766"/>
                    <a:pt x="5177" y="3766"/>
                  </a:cubicBezTo>
                  <a:cubicBezTo>
                    <a:pt x="5381" y="3766"/>
                    <a:pt x="5437" y="3483"/>
                    <a:pt x="5247" y="3405"/>
                  </a:cubicBezTo>
                  <a:cubicBezTo>
                    <a:pt x="3864" y="2839"/>
                    <a:pt x="366" y="68"/>
                    <a:pt x="329" y="42"/>
                  </a:cubicBezTo>
                  <a:cubicBezTo>
                    <a:pt x="295" y="14"/>
                    <a:pt x="25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1389550" y="3006650"/>
              <a:ext cx="155675" cy="110375"/>
            </a:xfrm>
            <a:custGeom>
              <a:rect b="b" l="l" r="r" t="t"/>
              <a:pathLst>
                <a:path extrusionOk="0" h="4415" w="6227">
                  <a:moveTo>
                    <a:pt x="208" y="0"/>
                  </a:moveTo>
                  <a:cubicBezTo>
                    <a:pt x="157" y="0"/>
                    <a:pt x="107" y="21"/>
                    <a:pt x="70" y="61"/>
                  </a:cubicBezTo>
                  <a:cubicBezTo>
                    <a:pt x="0" y="137"/>
                    <a:pt x="6" y="255"/>
                    <a:pt x="80" y="326"/>
                  </a:cubicBezTo>
                  <a:cubicBezTo>
                    <a:pt x="108" y="352"/>
                    <a:pt x="3031" y="2984"/>
                    <a:pt x="5881" y="4396"/>
                  </a:cubicBezTo>
                  <a:cubicBezTo>
                    <a:pt x="5906" y="4407"/>
                    <a:pt x="5934" y="4415"/>
                    <a:pt x="5965" y="4415"/>
                  </a:cubicBezTo>
                  <a:cubicBezTo>
                    <a:pt x="6164" y="4415"/>
                    <a:pt x="6227" y="4145"/>
                    <a:pt x="6046" y="4057"/>
                  </a:cubicBezTo>
                  <a:cubicBezTo>
                    <a:pt x="3246" y="2670"/>
                    <a:pt x="361" y="73"/>
                    <a:pt x="333" y="46"/>
                  </a:cubicBezTo>
                  <a:cubicBezTo>
                    <a:pt x="296" y="15"/>
                    <a:pt x="252" y="0"/>
                    <a:pt x="2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1210825" y="3221750"/>
              <a:ext cx="193425" cy="137600"/>
            </a:xfrm>
            <a:custGeom>
              <a:rect b="b" l="l" r="r" t="t"/>
              <a:pathLst>
                <a:path extrusionOk="0" h="5504" w="7737">
                  <a:moveTo>
                    <a:pt x="318" y="0"/>
                  </a:moveTo>
                  <a:cubicBezTo>
                    <a:pt x="233" y="0"/>
                    <a:pt x="157" y="59"/>
                    <a:pt x="135" y="145"/>
                  </a:cubicBezTo>
                  <a:cubicBezTo>
                    <a:pt x="1" y="799"/>
                    <a:pt x="2142" y="2518"/>
                    <a:pt x="3428" y="3430"/>
                  </a:cubicBezTo>
                  <a:cubicBezTo>
                    <a:pt x="4582" y="4249"/>
                    <a:pt x="6579" y="5503"/>
                    <a:pt x="7388" y="5503"/>
                  </a:cubicBezTo>
                  <a:cubicBezTo>
                    <a:pt x="7482" y="5503"/>
                    <a:pt x="7559" y="5486"/>
                    <a:pt x="7618" y="5450"/>
                  </a:cubicBezTo>
                  <a:cubicBezTo>
                    <a:pt x="7706" y="5397"/>
                    <a:pt x="7736" y="5283"/>
                    <a:pt x="7683" y="5192"/>
                  </a:cubicBezTo>
                  <a:cubicBezTo>
                    <a:pt x="7648" y="5134"/>
                    <a:pt x="7586" y="5101"/>
                    <a:pt x="7522" y="5101"/>
                  </a:cubicBezTo>
                  <a:cubicBezTo>
                    <a:pt x="7489" y="5101"/>
                    <a:pt x="7456" y="5109"/>
                    <a:pt x="7426" y="5127"/>
                  </a:cubicBezTo>
                  <a:cubicBezTo>
                    <a:pt x="7409" y="5134"/>
                    <a:pt x="7387" y="5138"/>
                    <a:pt x="7358" y="5138"/>
                  </a:cubicBezTo>
                  <a:cubicBezTo>
                    <a:pt x="6971" y="5138"/>
                    <a:pt x="5551" y="4475"/>
                    <a:pt x="3645" y="3124"/>
                  </a:cubicBezTo>
                  <a:cubicBezTo>
                    <a:pt x="1599" y="1673"/>
                    <a:pt x="489" y="483"/>
                    <a:pt x="504" y="219"/>
                  </a:cubicBezTo>
                  <a:cubicBezTo>
                    <a:pt x="521" y="120"/>
                    <a:pt x="457" y="23"/>
                    <a:pt x="356" y="4"/>
                  </a:cubicBezTo>
                  <a:cubicBezTo>
                    <a:pt x="343" y="2"/>
                    <a:pt x="330"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p:nvPr/>
          </p:nvSpPr>
          <p:spPr>
            <a:xfrm>
              <a:off x="1402025" y="3242025"/>
              <a:ext cx="58975" cy="64625"/>
            </a:xfrm>
            <a:custGeom>
              <a:rect b="b" l="l" r="r" t="t"/>
              <a:pathLst>
                <a:path extrusionOk="0" h="2585" w="2359">
                  <a:moveTo>
                    <a:pt x="1847" y="0"/>
                  </a:moveTo>
                  <a:cubicBezTo>
                    <a:pt x="1512" y="0"/>
                    <a:pt x="1020" y="352"/>
                    <a:pt x="630" y="902"/>
                  </a:cubicBezTo>
                  <a:cubicBezTo>
                    <a:pt x="147" y="1582"/>
                    <a:pt x="1" y="2308"/>
                    <a:pt x="307" y="2524"/>
                  </a:cubicBezTo>
                  <a:cubicBezTo>
                    <a:pt x="365" y="2565"/>
                    <a:pt x="435" y="2585"/>
                    <a:pt x="513" y="2585"/>
                  </a:cubicBezTo>
                  <a:cubicBezTo>
                    <a:pt x="848" y="2585"/>
                    <a:pt x="1340" y="2233"/>
                    <a:pt x="1732" y="1683"/>
                  </a:cubicBezTo>
                  <a:cubicBezTo>
                    <a:pt x="2214" y="1004"/>
                    <a:pt x="2359" y="276"/>
                    <a:pt x="2055" y="62"/>
                  </a:cubicBezTo>
                  <a:cubicBezTo>
                    <a:pt x="1997" y="20"/>
                    <a:pt x="1926" y="0"/>
                    <a:pt x="18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4"/>
          <p:cNvSpPr/>
          <p:nvPr/>
        </p:nvSpPr>
        <p:spPr>
          <a:xfrm rot="-2004035">
            <a:off x="8093170" y="1733015"/>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4"/>
          <p:cNvGrpSpPr/>
          <p:nvPr/>
        </p:nvGrpSpPr>
        <p:grpSpPr>
          <a:xfrm rot="3220419">
            <a:off x="1560719" y="4313539"/>
            <a:ext cx="581017" cy="493655"/>
            <a:chOff x="4021700" y="2078100"/>
            <a:chExt cx="294125" cy="249900"/>
          </a:xfrm>
        </p:grpSpPr>
        <p:sp>
          <p:nvSpPr>
            <p:cNvPr id="74" name="Google Shape;74;p4"/>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5"/>
          <p:cNvSpPr txBox="1"/>
          <p:nvPr>
            <p:ph type="title"/>
          </p:nvPr>
        </p:nvSpPr>
        <p:spPr>
          <a:xfrm>
            <a:off x="2339700" y="1461188"/>
            <a:ext cx="44646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8" name="Google Shape;78;p5"/>
          <p:cNvSpPr txBox="1"/>
          <p:nvPr>
            <p:ph idx="1" type="subTitle"/>
          </p:nvPr>
        </p:nvSpPr>
        <p:spPr>
          <a:xfrm>
            <a:off x="2339700" y="2442400"/>
            <a:ext cx="4464600" cy="123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9" name="Google Shape;79;p5"/>
          <p:cNvGrpSpPr/>
          <p:nvPr/>
        </p:nvGrpSpPr>
        <p:grpSpPr>
          <a:xfrm flipH="1" rot="4545127">
            <a:off x="-974134" y="459778"/>
            <a:ext cx="2281619" cy="1957394"/>
            <a:chOff x="4770475" y="2910125"/>
            <a:chExt cx="548975" cy="470975"/>
          </a:xfrm>
        </p:grpSpPr>
        <p:sp>
          <p:nvSpPr>
            <p:cNvPr id="80" name="Google Shape;80;p5"/>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5"/>
          <p:cNvSpPr/>
          <p:nvPr/>
        </p:nvSpPr>
        <p:spPr>
          <a:xfrm rot="-2004035">
            <a:off x="8092995" y="3443965"/>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rot="-365596">
            <a:off x="-119220" y="3279063"/>
            <a:ext cx="1224512" cy="1005026"/>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5"/>
          <p:cNvGrpSpPr/>
          <p:nvPr/>
        </p:nvGrpSpPr>
        <p:grpSpPr>
          <a:xfrm>
            <a:off x="1845206" y="356301"/>
            <a:ext cx="494659" cy="420282"/>
            <a:chOff x="4021700" y="2078100"/>
            <a:chExt cx="294125" cy="249900"/>
          </a:xfrm>
        </p:grpSpPr>
        <p:sp>
          <p:nvSpPr>
            <p:cNvPr id="89" name="Google Shape;89;p5"/>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5"/>
          <p:cNvGrpSpPr/>
          <p:nvPr/>
        </p:nvGrpSpPr>
        <p:grpSpPr>
          <a:xfrm rot="-7200046">
            <a:off x="7866279" y="-1405192"/>
            <a:ext cx="2145746" cy="4011012"/>
            <a:chOff x="4530725" y="2880400"/>
            <a:chExt cx="418300" cy="781875"/>
          </a:xfrm>
        </p:grpSpPr>
        <p:sp>
          <p:nvSpPr>
            <p:cNvPr id="92" name="Google Shape;92;p5"/>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2">
    <p:spTree>
      <p:nvGrpSpPr>
        <p:cNvPr id="107" name="Shape 107"/>
        <p:cNvGrpSpPr/>
        <p:nvPr/>
      </p:nvGrpSpPr>
      <p:grpSpPr>
        <a:xfrm>
          <a:off x="0" y="0"/>
          <a:ext cx="0" cy="0"/>
          <a:chOff x="0" y="0"/>
          <a:chExt cx="0" cy="0"/>
        </a:xfrm>
      </p:grpSpPr>
      <p:grpSp>
        <p:nvGrpSpPr>
          <p:cNvPr id="108" name="Google Shape;108;p6"/>
          <p:cNvGrpSpPr/>
          <p:nvPr/>
        </p:nvGrpSpPr>
        <p:grpSpPr>
          <a:xfrm rot="7345743">
            <a:off x="-459239" y="3084354"/>
            <a:ext cx="2089413" cy="1792478"/>
            <a:chOff x="4770475" y="2910125"/>
            <a:chExt cx="548975" cy="470975"/>
          </a:xfrm>
        </p:grpSpPr>
        <p:sp>
          <p:nvSpPr>
            <p:cNvPr id="109" name="Google Shape;109;p6"/>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6"/>
          <p:cNvGrpSpPr/>
          <p:nvPr/>
        </p:nvGrpSpPr>
        <p:grpSpPr>
          <a:xfrm flipH="1" rot="2930595">
            <a:off x="-671733" y="1785438"/>
            <a:ext cx="1615560" cy="3019924"/>
            <a:chOff x="4530725" y="2880400"/>
            <a:chExt cx="418300" cy="781875"/>
          </a:xfrm>
        </p:grpSpPr>
        <p:sp>
          <p:nvSpPr>
            <p:cNvPr id="116" name="Google Shape;116;p6"/>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6"/>
          <p:cNvSpPr/>
          <p:nvPr/>
        </p:nvSpPr>
        <p:spPr>
          <a:xfrm rot="-2004035">
            <a:off x="375620" y="660440"/>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 name="Google Shape;132;p6"/>
          <p:cNvGrpSpPr/>
          <p:nvPr/>
        </p:nvGrpSpPr>
        <p:grpSpPr>
          <a:xfrm flipH="1">
            <a:off x="8183439" y="3967051"/>
            <a:ext cx="494659" cy="420282"/>
            <a:chOff x="4021700" y="2078100"/>
            <a:chExt cx="294125" cy="249900"/>
          </a:xfrm>
        </p:grpSpPr>
        <p:sp>
          <p:nvSpPr>
            <p:cNvPr id="133" name="Google Shape;133;p6"/>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6"/>
          <p:cNvGrpSpPr/>
          <p:nvPr/>
        </p:nvGrpSpPr>
        <p:grpSpPr>
          <a:xfrm rot="-3454257">
            <a:off x="7626411" y="170882"/>
            <a:ext cx="2089413" cy="1792478"/>
            <a:chOff x="4770475" y="2910125"/>
            <a:chExt cx="548975" cy="470975"/>
          </a:xfrm>
        </p:grpSpPr>
        <p:sp>
          <p:nvSpPr>
            <p:cNvPr id="136" name="Google Shape;136;p6"/>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6"/>
          <p:cNvGrpSpPr/>
          <p:nvPr/>
        </p:nvGrpSpPr>
        <p:grpSpPr>
          <a:xfrm flipH="1" rot="-7869405">
            <a:off x="8312758" y="242353"/>
            <a:ext cx="1615560" cy="3019924"/>
            <a:chOff x="4530725" y="2880400"/>
            <a:chExt cx="418300" cy="781875"/>
          </a:xfrm>
        </p:grpSpPr>
        <p:sp>
          <p:nvSpPr>
            <p:cNvPr id="143" name="Google Shape;143;p6"/>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7"/>
          <p:cNvSpPr txBox="1"/>
          <p:nvPr>
            <p:ph type="title"/>
          </p:nvPr>
        </p:nvSpPr>
        <p:spPr>
          <a:xfrm>
            <a:off x="1251525" y="1774550"/>
            <a:ext cx="2992800" cy="1176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0" name="Google Shape;160;p7"/>
          <p:cNvSpPr txBox="1"/>
          <p:nvPr>
            <p:ph idx="1" type="body"/>
          </p:nvPr>
        </p:nvSpPr>
        <p:spPr>
          <a:xfrm>
            <a:off x="4625163" y="1161000"/>
            <a:ext cx="3267300" cy="2825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grpSp>
        <p:nvGrpSpPr>
          <p:cNvPr id="161" name="Google Shape;161;p7"/>
          <p:cNvGrpSpPr/>
          <p:nvPr/>
        </p:nvGrpSpPr>
        <p:grpSpPr>
          <a:xfrm>
            <a:off x="6678078" y="283520"/>
            <a:ext cx="581015" cy="493652"/>
            <a:chOff x="4021700" y="2078100"/>
            <a:chExt cx="294125" cy="249900"/>
          </a:xfrm>
        </p:grpSpPr>
        <p:sp>
          <p:nvSpPr>
            <p:cNvPr id="162" name="Google Shape;162;p7"/>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7"/>
          <p:cNvGrpSpPr/>
          <p:nvPr/>
        </p:nvGrpSpPr>
        <p:grpSpPr>
          <a:xfrm rot="3220419">
            <a:off x="2446919" y="4291439"/>
            <a:ext cx="581017" cy="493655"/>
            <a:chOff x="4021700" y="2078100"/>
            <a:chExt cx="294125" cy="249900"/>
          </a:xfrm>
        </p:grpSpPr>
        <p:sp>
          <p:nvSpPr>
            <p:cNvPr id="165" name="Google Shape;165;p7"/>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7"/>
          <p:cNvGrpSpPr/>
          <p:nvPr/>
        </p:nvGrpSpPr>
        <p:grpSpPr>
          <a:xfrm flipH="1" rot="4545127">
            <a:off x="-1288459" y="459778"/>
            <a:ext cx="2281619" cy="1957394"/>
            <a:chOff x="4770475" y="2910125"/>
            <a:chExt cx="548975" cy="470975"/>
          </a:xfrm>
        </p:grpSpPr>
        <p:sp>
          <p:nvSpPr>
            <p:cNvPr id="168" name="Google Shape;168;p7"/>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7"/>
          <p:cNvGrpSpPr/>
          <p:nvPr/>
        </p:nvGrpSpPr>
        <p:grpSpPr>
          <a:xfrm rot="9782681">
            <a:off x="722403" y="-616102"/>
            <a:ext cx="2104354" cy="1668474"/>
            <a:chOff x="6401200" y="1260600"/>
            <a:chExt cx="1319750" cy="1046450"/>
          </a:xfrm>
        </p:grpSpPr>
        <p:sp>
          <p:nvSpPr>
            <p:cNvPr id="175" name="Google Shape;175;p7"/>
            <p:cNvSpPr/>
            <p:nvPr/>
          </p:nvSpPr>
          <p:spPr>
            <a:xfrm>
              <a:off x="6781225" y="1412450"/>
              <a:ext cx="939725" cy="894600"/>
            </a:xfrm>
            <a:custGeom>
              <a:rect b="b" l="l" r="r" t="t"/>
              <a:pathLst>
                <a:path extrusionOk="0" h="35784" w="37589">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
            <p:cNvSpPr/>
            <p:nvPr/>
          </p:nvSpPr>
          <p:spPr>
            <a:xfrm>
              <a:off x="6401200" y="1313150"/>
              <a:ext cx="499825" cy="631150"/>
            </a:xfrm>
            <a:custGeom>
              <a:rect b="b" l="l" r="r" t="t"/>
              <a:pathLst>
                <a:path extrusionOk="0" h="25246" w="19993">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6420675" y="1358500"/>
              <a:ext cx="105425" cy="80175"/>
            </a:xfrm>
            <a:custGeom>
              <a:rect b="b" l="l" r="r" t="t"/>
              <a:pathLst>
                <a:path extrusionOk="0" h="3207" w="4217">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6578575" y="1297300"/>
              <a:ext cx="105500" cy="80175"/>
            </a:xfrm>
            <a:custGeom>
              <a:rect b="b" l="l" r="r" t="t"/>
              <a:pathLst>
                <a:path extrusionOk="0" h="3207" w="422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6535825" y="1693100"/>
              <a:ext cx="372875" cy="257975"/>
            </a:xfrm>
            <a:custGeom>
              <a:rect b="b" l="l" r="r" t="t"/>
              <a:pathLst>
                <a:path extrusionOk="0" h="10319" w="14915">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7"/>
            <p:cNvSpPr/>
            <p:nvPr/>
          </p:nvSpPr>
          <p:spPr>
            <a:xfrm>
              <a:off x="6727800" y="1901050"/>
              <a:ext cx="76725" cy="98600"/>
            </a:xfrm>
            <a:custGeom>
              <a:rect b="b" l="l" r="r" t="t"/>
              <a:pathLst>
                <a:path extrusionOk="0" h="3944" w="3069">
                  <a:moveTo>
                    <a:pt x="2402" y="0"/>
                  </a:moveTo>
                  <a:lnTo>
                    <a:pt x="0" y="878"/>
                  </a:lnTo>
                  <a:lnTo>
                    <a:pt x="1712" y="3943"/>
                  </a:lnTo>
                  <a:lnTo>
                    <a:pt x="3069" y="3447"/>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7032675" y="1260600"/>
              <a:ext cx="326150" cy="297100"/>
            </a:xfrm>
            <a:custGeom>
              <a:rect b="b" l="l" r="r" t="t"/>
              <a:pathLst>
                <a:path extrusionOk="0" h="11884" w="13046">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a:off x="7103175" y="1321725"/>
              <a:ext cx="185200" cy="174800"/>
            </a:xfrm>
            <a:custGeom>
              <a:rect b="b" l="l" r="r" t="t"/>
              <a:pathLst>
                <a:path extrusionOk="0" h="6992" w="7408">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7118850" y="1311500"/>
              <a:ext cx="65150" cy="61200"/>
            </a:xfrm>
            <a:custGeom>
              <a:rect b="b" l="l" r="r" t="t"/>
              <a:pathLst>
                <a:path extrusionOk="0" h="2448" w="2606">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7"/>
          <p:cNvGrpSpPr/>
          <p:nvPr/>
        </p:nvGrpSpPr>
        <p:grpSpPr>
          <a:xfrm rot="5400000">
            <a:off x="-193869" y="3204026"/>
            <a:ext cx="1427616" cy="2668461"/>
            <a:chOff x="4530725" y="2880400"/>
            <a:chExt cx="418300" cy="781875"/>
          </a:xfrm>
        </p:grpSpPr>
        <p:sp>
          <p:nvSpPr>
            <p:cNvPr id="185" name="Google Shape;185;p7"/>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7"/>
          <p:cNvGrpSpPr/>
          <p:nvPr/>
        </p:nvGrpSpPr>
        <p:grpSpPr>
          <a:xfrm flipH="1" rot="-9991047">
            <a:off x="7289971" y="-821819"/>
            <a:ext cx="2281616" cy="1957392"/>
            <a:chOff x="4770475" y="2910125"/>
            <a:chExt cx="548975" cy="470975"/>
          </a:xfrm>
        </p:grpSpPr>
        <p:sp>
          <p:nvSpPr>
            <p:cNvPr id="201" name="Google Shape;201;p7"/>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7"/>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7"/>
          <p:cNvGrpSpPr/>
          <p:nvPr/>
        </p:nvGrpSpPr>
        <p:grpSpPr>
          <a:xfrm flipH="1" rot="-5003494">
            <a:off x="5827788" y="4143033"/>
            <a:ext cx="2281603" cy="1957384"/>
            <a:chOff x="4770475" y="2910125"/>
            <a:chExt cx="548975" cy="470975"/>
          </a:xfrm>
        </p:grpSpPr>
        <p:sp>
          <p:nvSpPr>
            <p:cNvPr id="208" name="Google Shape;208;p7"/>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7"/>
          <p:cNvGrpSpPr/>
          <p:nvPr/>
        </p:nvGrpSpPr>
        <p:grpSpPr>
          <a:xfrm rot="-6172011">
            <a:off x="7990474" y="3547858"/>
            <a:ext cx="1599741" cy="2121417"/>
            <a:chOff x="1936325" y="996650"/>
            <a:chExt cx="730000" cy="968000"/>
          </a:xfrm>
        </p:grpSpPr>
        <p:sp>
          <p:nvSpPr>
            <p:cNvPr id="215" name="Google Shape;215;p7"/>
            <p:cNvSpPr/>
            <p:nvPr/>
          </p:nvSpPr>
          <p:spPr>
            <a:xfrm>
              <a:off x="1936325" y="1796325"/>
              <a:ext cx="228750" cy="168325"/>
            </a:xfrm>
            <a:custGeom>
              <a:rect b="b" l="l" r="r" t="t"/>
              <a:pathLst>
                <a:path extrusionOk="0" h="6733" w="915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
            <p:cNvSpPr/>
            <p:nvPr/>
          </p:nvSpPr>
          <p:spPr>
            <a:xfrm>
              <a:off x="1952775" y="1796325"/>
              <a:ext cx="211425" cy="143525"/>
            </a:xfrm>
            <a:custGeom>
              <a:rect b="b" l="l" r="r" t="t"/>
              <a:pathLst>
                <a:path extrusionOk="0" h="5741" w="8457">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
            <p:cNvSpPr/>
            <p:nvPr/>
          </p:nvSpPr>
          <p:spPr>
            <a:xfrm>
              <a:off x="2024675" y="1708750"/>
              <a:ext cx="152225" cy="182200"/>
            </a:xfrm>
            <a:custGeom>
              <a:rect b="b" l="l" r="r" t="t"/>
              <a:pathLst>
                <a:path extrusionOk="0" h="7288" w="6089">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1990900" y="1607325"/>
              <a:ext cx="330325" cy="235825"/>
            </a:xfrm>
            <a:custGeom>
              <a:rect b="b" l="l" r="r" t="t"/>
              <a:pathLst>
                <a:path extrusionOk="0" h="9433" w="13213">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
            <p:cNvSpPr/>
            <p:nvPr/>
          </p:nvSpPr>
          <p:spPr>
            <a:xfrm>
              <a:off x="2010325" y="1605175"/>
              <a:ext cx="311900" cy="211075"/>
            </a:xfrm>
            <a:custGeom>
              <a:rect b="b" l="l" r="r" t="t"/>
              <a:pathLst>
                <a:path extrusionOk="0" h="8443" w="12476">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2529375" y="996650"/>
              <a:ext cx="136950" cy="192050"/>
            </a:xfrm>
            <a:custGeom>
              <a:rect b="b" l="l" r="r" t="t"/>
              <a:pathLst>
                <a:path extrusionOk="0" h="7682" w="5478">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2057250" y="1102900"/>
              <a:ext cx="553600" cy="689200"/>
            </a:xfrm>
            <a:custGeom>
              <a:rect b="b" l="l" r="r" t="t"/>
              <a:pathLst>
                <a:path extrusionOk="0" h="27568" w="22144">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2124325" y="1395375"/>
              <a:ext cx="275325" cy="359625"/>
            </a:xfrm>
            <a:custGeom>
              <a:rect b="b" l="l" r="r" t="t"/>
              <a:pathLst>
                <a:path extrusionOk="0" h="14385" w="11013">
                  <a:moveTo>
                    <a:pt x="9329" y="0"/>
                  </a:moveTo>
                  <a:lnTo>
                    <a:pt x="1" y="13204"/>
                  </a:lnTo>
                  <a:lnTo>
                    <a:pt x="1684" y="14384"/>
                  </a:lnTo>
                  <a:lnTo>
                    <a:pt x="11012" y="1178"/>
                  </a:lnTo>
                  <a:lnTo>
                    <a:pt x="9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a:off x="2288850" y="1331750"/>
              <a:ext cx="187325" cy="145350"/>
            </a:xfrm>
            <a:custGeom>
              <a:rect b="b" l="l" r="r" t="t"/>
              <a:pathLst>
                <a:path extrusionOk="0" h="5814" w="7493">
                  <a:moveTo>
                    <a:pt x="787" y="1"/>
                  </a:moveTo>
                  <a:lnTo>
                    <a:pt x="0" y="1118"/>
                  </a:lnTo>
                  <a:lnTo>
                    <a:pt x="6706" y="5813"/>
                  </a:lnTo>
                  <a:lnTo>
                    <a:pt x="7493" y="4696"/>
                  </a:ln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
            <p:cNvSpPr/>
            <p:nvPr/>
          </p:nvSpPr>
          <p:spPr>
            <a:xfrm>
              <a:off x="2308425" y="1124125"/>
              <a:ext cx="277950" cy="325125"/>
            </a:xfrm>
            <a:custGeom>
              <a:rect b="b" l="l" r="r" t="t"/>
              <a:pathLst>
                <a:path extrusionOk="0" h="13005" w="11118">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
            <p:cNvSpPr/>
            <p:nvPr/>
          </p:nvSpPr>
          <p:spPr>
            <a:xfrm>
              <a:off x="2454100" y="1314800"/>
              <a:ext cx="80225" cy="96625"/>
            </a:xfrm>
            <a:custGeom>
              <a:rect b="b" l="l" r="r" t="t"/>
              <a:pathLst>
                <a:path extrusionOk="0" h="3865" w="3209">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6" name="Shape 226"/>
        <p:cNvGrpSpPr/>
        <p:nvPr/>
      </p:nvGrpSpPr>
      <p:grpSpPr>
        <a:xfrm>
          <a:off x="0" y="0"/>
          <a:ext cx="0" cy="0"/>
          <a:chOff x="0" y="0"/>
          <a:chExt cx="0" cy="0"/>
        </a:xfrm>
      </p:grpSpPr>
      <p:sp>
        <p:nvSpPr>
          <p:cNvPr id="227" name="Google Shape;227;p8"/>
          <p:cNvSpPr txBox="1"/>
          <p:nvPr>
            <p:ph type="title"/>
          </p:nvPr>
        </p:nvSpPr>
        <p:spPr>
          <a:xfrm>
            <a:off x="1388100" y="1666938"/>
            <a:ext cx="6367800" cy="180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228" name="Google Shape;228;p8"/>
          <p:cNvGrpSpPr/>
          <p:nvPr/>
        </p:nvGrpSpPr>
        <p:grpSpPr>
          <a:xfrm rot="6570110">
            <a:off x="101047" y="3929233"/>
            <a:ext cx="2089426" cy="1792466"/>
            <a:chOff x="4770475" y="2910125"/>
            <a:chExt cx="548975" cy="470975"/>
          </a:xfrm>
        </p:grpSpPr>
        <p:sp>
          <p:nvSpPr>
            <p:cNvPr id="229" name="Google Shape;229;p8"/>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8"/>
          <p:cNvGrpSpPr/>
          <p:nvPr/>
        </p:nvGrpSpPr>
        <p:grpSpPr>
          <a:xfrm flipH="1" rot="2154994">
            <a:off x="-253500" y="2748153"/>
            <a:ext cx="1615564" cy="3019896"/>
            <a:chOff x="4530725" y="2880400"/>
            <a:chExt cx="418300" cy="781875"/>
          </a:xfrm>
        </p:grpSpPr>
        <p:sp>
          <p:nvSpPr>
            <p:cNvPr id="236" name="Google Shape;236;p8"/>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8"/>
          <p:cNvGrpSpPr/>
          <p:nvPr/>
        </p:nvGrpSpPr>
        <p:grpSpPr>
          <a:xfrm rot="-4559972">
            <a:off x="7377011" y="-195914"/>
            <a:ext cx="2089434" cy="1792458"/>
            <a:chOff x="4770475" y="2910125"/>
            <a:chExt cx="548975" cy="470975"/>
          </a:xfrm>
        </p:grpSpPr>
        <p:sp>
          <p:nvSpPr>
            <p:cNvPr id="252" name="Google Shape;252;p8"/>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8"/>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8"/>
          <p:cNvGrpSpPr/>
          <p:nvPr/>
        </p:nvGrpSpPr>
        <p:grpSpPr>
          <a:xfrm flipH="1" rot="-8975163">
            <a:off x="8256900" y="-301532"/>
            <a:ext cx="1615546" cy="3019910"/>
            <a:chOff x="4530725" y="2880400"/>
            <a:chExt cx="418300" cy="781875"/>
          </a:xfrm>
        </p:grpSpPr>
        <p:sp>
          <p:nvSpPr>
            <p:cNvPr id="259" name="Google Shape;259;p8"/>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
    <p:spTree>
      <p:nvGrpSpPr>
        <p:cNvPr id="274" name="Shape 274"/>
        <p:cNvGrpSpPr/>
        <p:nvPr/>
      </p:nvGrpSpPr>
      <p:grpSpPr>
        <a:xfrm>
          <a:off x="0" y="0"/>
          <a:ext cx="0" cy="0"/>
          <a:chOff x="0" y="0"/>
          <a:chExt cx="0" cy="0"/>
        </a:xfrm>
      </p:grpSpPr>
      <p:grpSp>
        <p:nvGrpSpPr>
          <p:cNvPr id="275" name="Google Shape;275;p9"/>
          <p:cNvGrpSpPr/>
          <p:nvPr/>
        </p:nvGrpSpPr>
        <p:grpSpPr>
          <a:xfrm flipH="1" rot="5748508">
            <a:off x="-960072" y="-1000424"/>
            <a:ext cx="1764077" cy="3297590"/>
            <a:chOff x="4530725" y="2880400"/>
            <a:chExt cx="418300" cy="781875"/>
          </a:xfrm>
        </p:grpSpPr>
        <p:sp>
          <p:nvSpPr>
            <p:cNvPr id="276" name="Google Shape;276;p9"/>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9"/>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9"/>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9"/>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9"/>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9"/>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9"/>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9"/>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9"/>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9"/>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9"/>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9"/>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9"/>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9"/>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9"/>
          <p:cNvGrpSpPr/>
          <p:nvPr/>
        </p:nvGrpSpPr>
        <p:grpSpPr>
          <a:xfrm flipH="1" rot="-4151544">
            <a:off x="8243260" y="2625761"/>
            <a:ext cx="1764078" cy="3297614"/>
            <a:chOff x="4530725" y="2880400"/>
            <a:chExt cx="418300" cy="781875"/>
          </a:xfrm>
        </p:grpSpPr>
        <p:sp>
          <p:nvSpPr>
            <p:cNvPr id="292" name="Google Shape;292;p9"/>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9"/>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9"/>
          <p:cNvGrpSpPr/>
          <p:nvPr/>
        </p:nvGrpSpPr>
        <p:grpSpPr>
          <a:xfrm rot="-2941995">
            <a:off x="7740406" y="-501511"/>
            <a:ext cx="2281573" cy="1957365"/>
            <a:chOff x="4770475" y="2910125"/>
            <a:chExt cx="548975" cy="470975"/>
          </a:xfrm>
        </p:grpSpPr>
        <p:sp>
          <p:nvSpPr>
            <p:cNvPr id="308" name="Google Shape;308;p9"/>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9"/>
          <p:cNvGrpSpPr/>
          <p:nvPr/>
        </p:nvGrpSpPr>
        <p:grpSpPr>
          <a:xfrm rot="7071815">
            <a:off x="-770512" y="3612577"/>
            <a:ext cx="2281562" cy="1957349"/>
            <a:chOff x="4770475" y="2910125"/>
            <a:chExt cx="548975" cy="470975"/>
          </a:xfrm>
        </p:grpSpPr>
        <p:sp>
          <p:nvSpPr>
            <p:cNvPr id="315" name="Google Shape;315;p9"/>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p9"/>
          <p:cNvSpPr txBox="1"/>
          <p:nvPr>
            <p:ph type="title"/>
          </p:nvPr>
        </p:nvSpPr>
        <p:spPr>
          <a:xfrm>
            <a:off x="1591065" y="1678900"/>
            <a:ext cx="260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2" name="Google Shape;322;p9"/>
          <p:cNvSpPr txBox="1"/>
          <p:nvPr>
            <p:ph idx="1" type="subTitle"/>
          </p:nvPr>
        </p:nvSpPr>
        <p:spPr>
          <a:xfrm>
            <a:off x="1591065" y="2352300"/>
            <a:ext cx="2602800" cy="65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3" name="Google Shape;323;p9"/>
          <p:cNvSpPr txBox="1"/>
          <p:nvPr>
            <p:ph idx="2" type="title"/>
          </p:nvPr>
        </p:nvSpPr>
        <p:spPr>
          <a:xfrm>
            <a:off x="3270600" y="3159300"/>
            <a:ext cx="260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4" name="Google Shape;324;p9"/>
          <p:cNvSpPr txBox="1"/>
          <p:nvPr>
            <p:ph idx="3" type="subTitle"/>
          </p:nvPr>
        </p:nvSpPr>
        <p:spPr>
          <a:xfrm>
            <a:off x="3270600" y="3832700"/>
            <a:ext cx="2602800" cy="65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5" name="Google Shape;325;p9"/>
          <p:cNvSpPr txBox="1"/>
          <p:nvPr>
            <p:ph idx="4" type="title"/>
          </p:nvPr>
        </p:nvSpPr>
        <p:spPr>
          <a:xfrm>
            <a:off x="4950135" y="1678900"/>
            <a:ext cx="260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6" name="Google Shape;326;p9"/>
          <p:cNvSpPr txBox="1"/>
          <p:nvPr>
            <p:ph idx="5" type="subTitle"/>
          </p:nvPr>
        </p:nvSpPr>
        <p:spPr>
          <a:xfrm>
            <a:off x="4950135" y="2352300"/>
            <a:ext cx="2602800" cy="65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7" name="Google Shape;327;p9"/>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28" name="Google Shape;328;p9"/>
          <p:cNvSpPr/>
          <p:nvPr/>
        </p:nvSpPr>
        <p:spPr>
          <a:xfrm rot="-2004035">
            <a:off x="1937720" y="4338190"/>
            <a:ext cx="675217" cy="675217"/>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p9"/>
          <p:cNvGrpSpPr/>
          <p:nvPr/>
        </p:nvGrpSpPr>
        <p:grpSpPr>
          <a:xfrm flipH="1">
            <a:off x="8183439" y="2043801"/>
            <a:ext cx="494659" cy="420282"/>
            <a:chOff x="4021700" y="2078100"/>
            <a:chExt cx="294125" cy="249900"/>
          </a:xfrm>
        </p:grpSpPr>
        <p:sp>
          <p:nvSpPr>
            <p:cNvPr id="330" name="Google Shape;330;p9"/>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2" name="Shape 332"/>
        <p:cNvGrpSpPr/>
        <p:nvPr/>
      </p:nvGrpSpPr>
      <p:grpSpPr>
        <a:xfrm>
          <a:off x="0" y="0"/>
          <a:ext cx="0" cy="0"/>
          <a:chOff x="0" y="0"/>
          <a:chExt cx="0" cy="0"/>
        </a:xfrm>
      </p:grpSpPr>
      <p:grpSp>
        <p:nvGrpSpPr>
          <p:cNvPr id="333" name="Google Shape;333;p10"/>
          <p:cNvGrpSpPr/>
          <p:nvPr/>
        </p:nvGrpSpPr>
        <p:grpSpPr>
          <a:xfrm rot="1744140">
            <a:off x="-64954" y="4342436"/>
            <a:ext cx="1952802" cy="1675132"/>
            <a:chOff x="4770475" y="2910125"/>
            <a:chExt cx="548975" cy="470975"/>
          </a:xfrm>
        </p:grpSpPr>
        <p:sp>
          <p:nvSpPr>
            <p:cNvPr id="334" name="Google Shape;334;p10"/>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0"/>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10"/>
          <p:cNvGrpSpPr/>
          <p:nvPr/>
        </p:nvGrpSpPr>
        <p:grpSpPr>
          <a:xfrm rot="2699940">
            <a:off x="1048173" y="3593685"/>
            <a:ext cx="1697290" cy="3172639"/>
            <a:chOff x="4530725" y="2880400"/>
            <a:chExt cx="418300" cy="781875"/>
          </a:xfrm>
        </p:grpSpPr>
        <p:sp>
          <p:nvSpPr>
            <p:cNvPr id="341" name="Google Shape;341;p10"/>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0"/>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0"/>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0"/>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0"/>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0"/>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0"/>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10"/>
          <p:cNvGrpSpPr/>
          <p:nvPr/>
        </p:nvGrpSpPr>
        <p:grpSpPr>
          <a:xfrm rot="-135545">
            <a:off x="5923604" y="3890981"/>
            <a:ext cx="2651689" cy="2274694"/>
            <a:chOff x="4770475" y="2910125"/>
            <a:chExt cx="548975" cy="470975"/>
          </a:xfrm>
        </p:grpSpPr>
        <p:sp>
          <p:nvSpPr>
            <p:cNvPr id="357" name="Google Shape;357;p10"/>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0"/>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0"/>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0"/>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0"/>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0"/>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10"/>
          <p:cNvGrpSpPr/>
          <p:nvPr/>
        </p:nvGrpSpPr>
        <p:grpSpPr>
          <a:xfrm rot="-9055860">
            <a:off x="6906243" y="-601034"/>
            <a:ext cx="1952802" cy="1675132"/>
            <a:chOff x="4770475" y="2910125"/>
            <a:chExt cx="548975" cy="470975"/>
          </a:xfrm>
        </p:grpSpPr>
        <p:sp>
          <p:nvSpPr>
            <p:cNvPr id="364" name="Google Shape;364;p10"/>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0"/>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10"/>
          <p:cNvGrpSpPr/>
          <p:nvPr/>
        </p:nvGrpSpPr>
        <p:grpSpPr>
          <a:xfrm rot="-8100060">
            <a:off x="6048629" y="-1349790"/>
            <a:ext cx="1697290" cy="3172639"/>
            <a:chOff x="4530725" y="2880400"/>
            <a:chExt cx="418300" cy="781875"/>
          </a:xfrm>
        </p:grpSpPr>
        <p:sp>
          <p:nvSpPr>
            <p:cNvPr id="371" name="Google Shape;371;p10"/>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0"/>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0"/>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0"/>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0"/>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0"/>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0"/>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0"/>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0"/>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0"/>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0"/>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0"/>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0"/>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10"/>
          <p:cNvGrpSpPr/>
          <p:nvPr/>
        </p:nvGrpSpPr>
        <p:grpSpPr>
          <a:xfrm rot="10664455">
            <a:off x="218799" y="-749141"/>
            <a:ext cx="2651689" cy="2274694"/>
            <a:chOff x="4770475" y="2910125"/>
            <a:chExt cx="548975" cy="470975"/>
          </a:xfrm>
        </p:grpSpPr>
        <p:sp>
          <p:nvSpPr>
            <p:cNvPr id="387" name="Google Shape;387;p10"/>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0"/>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10"/>
          <p:cNvSpPr/>
          <p:nvPr/>
        </p:nvSpPr>
        <p:spPr>
          <a:xfrm>
            <a:off x="7778500" y="1138716"/>
            <a:ext cx="1927379" cy="1581909"/>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755900" y="2623891"/>
            <a:ext cx="1927379" cy="1581909"/>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txBox="1"/>
          <p:nvPr>
            <p:ph type="title"/>
          </p:nvPr>
        </p:nvSpPr>
        <p:spPr>
          <a:xfrm>
            <a:off x="1952100" y="1493913"/>
            <a:ext cx="5239800" cy="87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96" name="Google Shape;396;p10"/>
          <p:cNvSpPr txBox="1"/>
          <p:nvPr>
            <p:ph idx="1" type="subTitle"/>
          </p:nvPr>
        </p:nvSpPr>
        <p:spPr>
          <a:xfrm>
            <a:off x="1952100" y="2711500"/>
            <a:ext cx="5239800" cy="105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1pPr>
            <a:lvl2pPr lvl="1"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2pPr>
            <a:lvl3pPr lvl="2"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3pPr>
            <a:lvl4pPr lvl="3"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4pPr>
            <a:lvl5pPr lvl="4"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5pPr>
            <a:lvl6pPr lvl="5"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6pPr>
            <a:lvl7pPr lvl="6"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7pPr>
            <a:lvl8pPr lvl="7"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8pPr>
            <a:lvl9pPr lvl="8" marR="0" rtl="0" algn="ctr">
              <a:lnSpc>
                <a:spcPct val="100000"/>
              </a:lnSpc>
              <a:spcBef>
                <a:spcPts val="0"/>
              </a:spcBef>
              <a:spcAft>
                <a:spcPts val="0"/>
              </a:spcAft>
              <a:buClr>
                <a:schemeClr val="dk1"/>
              </a:buClr>
              <a:buSzPts val="2800"/>
              <a:buFont typeface="Lexend"/>
              <a:buNone/>
              <a:defRPr b="1" i="0" sz="2800" u="none" cap="none" strike="noStrike">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1pPr>
            <a:lvl2pPr indent="-317500" lvl="1" marL="9144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2pPr>
            <a:lvl3pPr indent="-317500" lvl="2" marL="13716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3pPr>
            <a:lvl4pPr indent="-317500" lvl="3" marL="18288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4pPr>
            <a:lvl5pPr indent="-317500" lvl="4" marL="22860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5pPr>
            <a:lvl6pPr indent="-317500" lvl="5" marL="27432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6pPr>
            <a:lvl7pPr indent="-317500" lvl="6" marL="32004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7pPr>
            <a:lvl8pPr indent="-317500" lvl="7" marL="36576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8pPr>
            <a:lvl9pPr indent="-317500" lvl="8" marL="4114800" marR="0" rtl="0" algn="l">
              <a:lnSpc>
                <a:spcPct val="100000"/>
              </a:lnSpc>
              <a:spcBef>
                <a:spcPts val="0"/>
              </a:spcBef>
              <a:spcAft>
                <a:spcPts val="0"/>
              </a:spcAft>
              <a:buClr>
                <a:schemeClr val="dk1"/>
              </a:buClr>
              <a:buSzPts val="1400"/>
              <a:buFont typeface="Lexend Light"/>
              <a:buChar char="■"/>
              <a:defRPr b="0" i="0" sz="1400" u="none" cap="none" strike="noStrike">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6.png"/><Relationship Id="rId7" Type="http://schemas.openxmlformats.org/officeDocument/2006/relationships/image" Target="../media/image44.png"/><Relationship Id="rId8"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71.png"/><Relationship Id="rId5" Type="http://schemas.openxmlformats.org/officeDocument/2006/relationships/image" Target="../media/image50.png"/><Relationship Id="rId6"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5.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6.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90.png"/><Relationship Id="rId4" Type="http://schemas.openxmlformats.org/officeDocument/2006/relationships/image" Target="../media/image76.png"/><Relationship Id="rId5" Type="http://schemas.openxmlformats.org/officeDocument/2006/relationships/image" Target="../media/image66.png"/><Relationship Id="rId6"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2.png"/><Relationship Id="rId4" Type="http://schemas.openxmlformats.org/officeDocument/2006/relationships/image" Target="../media/image92.png"/><Relationship Id="rId5" Type="http://schemas.openxmlformats.org/officeDocument/2006/relationships/image" Target="../media/image64.png"/><Relationship Id="rId6"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3.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108.png"/><Relationship Id="rId5" Type="http://schemas.openxmlformats.org/officeDocument/2006/relationships/image" Target="../media/image91.png"/><Relationship Id="rId6"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89.png"/><Relationship Id="rId5" Type="http://schemas.openxmlformats.org/officeDocument/2006/relationships/image" Target="../media/image81.png"/><Relationship Id="rId6"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78.png"/><Relationship Id="rId5" Type="http://schemas.openxmlformats.org/officeDocument/2006/relationships/image" Target="../media/image100.png"/><Relationship Id="rId6" Type="http://schemas.openxmlformats.org/officeDocument/2006/relationships/image" Target="../media/image1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03.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93.png"/><Relationship Id="rId4" Type="http://schemas.openxmlformats.org/officeDocument/2006/relationships/image" Target="../media/image101.png"/><Relationship Id="rId5"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11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117.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11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21.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13.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20.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23.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1.png"/><Relationship Id="rId6" Type="http://schemas.openxmlformats.org/officeDocument/2006/relationships/image" Target="../media/image1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8"/>
          <p:cNvSpPr txBox="1"/>
          <p:nvPr/>
        </p:nvSpPr>
        <p:spPr>
          <a:xfrm>
            <a:off x="2827065" y="1656976"/>
            <a:ext cx="4525951"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4800" u="none" cap="none" strike="noStrike">
                <a:solidFill>
                  <a:srgbClr val="000000"/>
                </a:solidFill>
                <a:latin typeface="Comic Sans MS"/>
                <a:ea typeface="Comic Sans MS"/>
                <a:cs typeface="Comic Sans MS"/>
                <a:sym typeface="Comic Sans MS"/>
              </a:rPr>
              <a:t>Hello, &amp;</a:t>
            </a:r>
            <a:endParaRPr/>
          </a:p>
          <a:p>
            <a:pPr indent="0" lvl="0" marL="0" marR="0" rtl="0" algn="l">
              <a:lnSpc>
                <a:spcPct val="100000"/>
              </a:lnSpc>
              <a:spcBef>
                <a:spcPts val="0"/>
              </a:spcBef>
              <a:spcAft>
                <a:spcPts val="0"/>
              </a:spcAft>
              <a:buNone/>
            </a:pPr>
            <a:r>
              <a:rPr b="0" i="0" lang="en-GB" sz="4800" u="none" cap="none" strike="noStrike">
                <a:solidFill>
                  <a:srgbClr val="000000"/>
                </a:solidFill>
                <a:latin typeface="Comic Sans MS"/>
                <a:ea typeface="Comic Sans MS"/>
                <a:cs typeface="Comic Sans MS"/>
                <a:sym typeface="Comic Sans MS"/>
              </a:rPr>
              <a:t>WELLCOME</a:t>
            </a:r>
            <a:endParaRPr/>
          </a:p>
          <a:p>
            <a:pPr indent="0" lvl="0" marL="0" marR="0" rtl="0" algn="l">
              <a:lnSpc>
                <a:spcPct val="100000"/>
              </a:lnSpc>
              <a:spcBef>
                <a:spcPts val="0"/>
              </a:spcBef>
              <a:spcAft>
                <a:spcPts val="0"/>
              </a:spcAft>
              <a:buNone/>
            </a:pPr>
            <a:r>
              <a:rPr b="0" i="0" lang="en-GB" sz="4800" u="none" cap="none" strike="noStrike">
                <a:solidFill>
                  <a:srgbClr val="000000"/>
                </a:solidFill>
                <a:latin typeface="Comic Sans MS"/>
                <a:ea typeface="Comic Sans MS"/>
                <a:cs typeface="Comic Sans MS"/>
                <a:sym typeface="Comic Sans MS"/>
              </a:rPr>
              <a:t>	To ALL.</a:t>
            </a:r>
            <a:endParaRPr b="0" i="0" sz="4800" u="none" cap="none" strike="noStrike">
              <a:solidFill>
                <a:srgbClr val="000000"/>
              </a:solidFill>
              <a:latin typeface="Comic Sans MS"/>
              <a:ea typeface="Comic Sans MS"/>
              <a:cs typeface="Comic Sans MS"/>
              <a:sym typeface="Comic Sans MS"/>
            </a:endParaRPr>
          </a:p>
        </p:txBody>
      </p:sp>
      <p:pic>
        <p:nvPicPr>
          <p:cNvPr id="659" name="Google Shape;659;p18"/>
          <p:cNvPicPr preferRelativeResize="0"/>
          <p:nvPr/>
        </p:nvPicPr>
        <p:blipFill rotWithShape="1">
          <a:blip r:embed="rId3">
            <a:alphaModFix/>
          </a:blip>
          <a:srcRect b="0" l="0" r="0" t="0"/>
          <a:stretch/>
        </p:blipFill>
        <p:spPr>
          <a:xfrm>
            <a:off x="6950158" y="2565561"/>
            <a:ext cx="1502948" cy="2413529"/>
          </a:xfrm>
          <a:prstGeom prst="rect">
            <a:avLst/>
          </a:prstGeom>
          <a:noFill/>
          <a:ln>
            <a:noFill/>
          </a:ln>
        </p:spPr>
      </p:pic>
      <p:grpSp>
        <p:nvGrpSpPr>
          <p:cNvPr id="660" name="Google Shape;660;p18"/>
          <p:cNvGrpSpPr/>
          <p:nvPr/>
        </p:nvGrpSpPr>
        <p:grpSpPr>
          <a:xfrm rot="-2185135">
            <a:off x="829895" y="379311"/>
            <a:ext cx="5716529" cy="4861384"/>
            <a:chOff x="6401200" y="1260600"/>
            <a:chExt cx="1319750" cy="1046450"/>
          </a:xfrm>
        </p:grpSpPr>
        <p:sp>
          <p:nvSpPr>
            <p:cNvPr id="661" name="Google Shape;661;p18"/>
            <p:cNvSpPr/>
            <p:nvPr/>
          </p:nvSpPr>
          <p:spPr>
            <a:xfrm>
              <a:off x="6781225" y="1412450"/>
              <a:ext cx="939725" cy="894600"/>
            </a:xfrm>
            <a:custGeom>
              <a:rect b="b" l="l" r="r" t="t"/>
              <a:pathLst>
                <a:path extrusionOk="0" h="35784" w="37589">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8"/>
            <p:cNvSpPr/>
            <p:nvPr/>
          </p:nvSpPr>
          <p:spPr>
            <a:xfrm>
              <a:off x="6401200" y="1313150"/>
              <a:ext cx="499825" cy="631150"/>
            </a:xfrm>
            <a:custGeom>
              <a:rect b="b" l="l" r="r" t="t"/>
              <a:pathLst>
                <a:path extrusionOk="0" h="25246" w="19993">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8"/>
            <p:cNvSpPr/>
            <p:nvPr/>
          </p:nvSpPr>
          <p:spPr>
            <a:xfrm>
              <a:off x="6420675" y="1358500"/>
              <a:ext cx="105425" cy="80175"/>
            </a:xfrm>
            <a:custGeom>
              <a:rect b="b" l="l" r="r" t="t"/>
              <a:pathLst>
                <a:path extrusionOk="0" h="3207" w="4217">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8"/>
            <p:cNvSpPr/>
            <p:nvPr/>
          </p:nvSpPr>
          <p:spPr>
            <a:xfrm>
              <a:off x="6578575" y="1297300"/>
              <a:ext cx="105500" cy="80175"/>
            </a:xfrm>
            <a:custGeom>
              <a:rect b="b" l="l" r="r" t="t"/>
              <a:pathLst>
                <a:path extrusionOk="0" h="3207" w="422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8"/>
            <p:cNvSpPr/>
            <p:nvPr/>
          </p:nvSpPr>
          <p:spPr>
            <a:xfrm>
              <a:off x="6535825" y="1693100"/>
              <a:ext cx="372875" cy="257975"/>
            </a:xfrm>
            <a:custGeom>
              <a:rect b="b" l="l" r="r" t="t"/>
              <a:pathLst>
                <a:path extrusionOk="0" h="10319" w="14915">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8"/>
            <p:cNvSpPr/>
            <p:nvPr/>
          </p:nvSpPr>
          <p:spPr>
            <a:xfrm>
              <a:off x="6727800" y="1901050"/>
              <a:ext cx="76725" cy="98600"/>
            </a:xfrm>
            <a:custGeom>
              <a:rect b="b" l="l" r="r" t="t"/>
              <a:pathLst>
                <a:path extrusionOk="0" h="3944" w="3069">
                  <a:moveTo>
                    <a:pt x="2402" y="0"/>
                  </a:moveTo>
                  <a:lnTo>
                    <a:pt x="0" y="878"/>
                  </a:lnTo>
                  <a:lnTo>
                    <a:pt x="1712" y="3943"/>
                  </a:lnTo>
                  <a:lnTo>
                    <a:pt x="3069" y="3447"/>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8"/>
            <p:cNvSpPr/>
            <p:nvPr/>
          </p:nvSpPr>
          <p:spPr>
            <a:xfrm>
              <a:off x="7032675" y="1260600"/>
              <a:ext cx="326150" cy="297100"/>
            </a:xfrm>
            <a:custGeom>
              <a:rect b="b" l="l" r="r" t="t"/>
              <a:pathLst>
                <a:path extrusionOk="0" h="11884" w="13046">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8"/>
            <p:cNvSpPr/>
            <p:nvPr/>
          </p:nvSpPr>
          <p:spPr>
            <a:xfrm>
              <a:off x="7103175" y="1321725"/>
              <a:ext cx="185200" cy="174800"/>
            </a:xfrm>
            <a:custGeom>
              <a:rect b="b" l="l" r="r" t="t"/>
              <a:pathLst>
                <a:path extrusionOk="0" h="6992" w="7408">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8"/>
            <p:cNvSpPr/>
            <p:nvPr/>
          </p:nvSpPr>
          <p:spPr>
            <a:xfrm>
              <a:off x="7118850" y="1311500"/>
              <a:ext cx="65150" cy="61200"/>
            </a:xfrm>
            <a:custGeom>
              <a:rect b="b" l="l" r="r" t="t"/>
              <a:pathLst>
                <a:path extrusionOk="0" h="2448" w="2606">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822"/>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822"/>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822"/>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27"/>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highlight>
                  <a:schemeClr val="lt2"/>
                </a:highlight>
              </a:rPr>
              <a:t>Table</a:t>
            </a:r>
            <a:r>
              <a:rPr lang="en-GB"/>
              <a:t> Departments</a:t>
            </a:r>
            <a:endParaRPr>
              <a:highlight>
                <a:schemeClr val="lt2"/>
              </a:highlight>
            </a:endParaRPr>
          </a:p>
        </p:txBody>
      </p:sp>
      <p:cxnSp>
        <p:nvCxnSpPr>
          <p:cNvPr id="791" name="Google Shape;791;p27"/>
          <p:cNvCxnSpPr/>
          <p:nvPr/>
        </p:nvCxnSpPr>
        <p:spPr>
          <a:xfrm>
            <a:off x="1919550" y="1063875"/>
            <a:ext cx="5304900" cy="0"/>
          </a:xfrm>
          <a:prstGeom prst="straightConnector1">
            <a:avLst/>
          </a:prstGeom>
          <a:noFill/>
          <a:ln cap="rnd" cmpd="sng" w="19050">
            <a:solidFill>
              <a:schemeClr val="dk1"/>
            </a:solidFill>
            <a:prstDash val="solid"/>
            <a:round/>
            <a:headEnd len="sm" w="sm" type="none"/>
            <a:tailEnd len="sm" w="sm" type="none"/>
          </a:ln>
        </p:spPr>
      </p:cxnSp>
      <p:pic>
        <p:nvPicPr>
          <p:cNvPr id="792" name="Google Shape;792;p27"/>
          <p:cNvPicPr preferRelativeResize="0"/>
          <p:nvPr/>
        </p:nvPicPr>
        <p:blipFill rotWithShape="1">
          <a:blip r:embed="rId3">
            <a:alphaModFix/>
          </a:blip>
          <a:srcRect b="0" l="0" r="0" t="0"/>
          <a:stretch/>
        </p:blipFill>
        <p:spPr>
          <a:xfrm>
            <a:off x="927235" y="1353312"/>
            <a:ext cx="3235841" cy="267004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793" name="Google Shape;793;p27"/>
          <p:cNvPicPr preferRelativeResize="0"/>
          <p:nvPr/>
        </p:nvPicPr>
        <p:blipFill rotWithShape="1">
          <a:blip r:embed="rId4">
            <a:alphaModFix/>
          </a:blip>
          <a:srcRect b="0" l="0" r="0" t="0"/>
          <a:stretch/>
        </p:blipFill>
        <p:spPr>
          <a:xfrm>
            <a:off x="4651248" y="1895856"/>
            <a:ext cx="3413760" cy="15849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28"/>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highlight>
                  <a:schemeClr val="lt2"/>
                </a:highlight>
              </a:rPr>
              <a:t>Table</a:t>
            </a:r>
            <a:r>
              <a:rPr lang="en-GB"/>
              <a:t> Appointments</a:t>
            </a:r>
            <a:endParaRPr>
              <a:highlight>
                <a:schemeClr val="lt2"/>
              </a:highlight>
            </a:endParaRPr>
          </a:p>
        </p:txBody>
      </p:sp>
      <p:cxnSp>
        <p:nvCxnSpPr>
          <p:cNvPr id="799" name="Google Shape;799;p28"/>
          <p:cNvCxnSpPr/>
          <p:nvPr/>
        </p:nvCxnSpPr>
        <p:spPr>
          <a:xfrm>
            <a:off x="1919550" y="1063875"/>
            <a:ext cx="5304900" cy="0"/>
          </a:xfrm>
          <a:prstGeom prst="straightConnector1">
            <a:avLst/>
          </a:prstGeom>
          <a:noFill/>
          <a:ln cap="rnd" cmpd="sng" w="19050">
            <a:solidFill>
              <a:schemeClr val="dk1"/>
            </a:solidFill>
            <a:prstDash val="solid"/>
            <a:round/>
            <a:headEnd len="sm" w="sm" type="none"/>
            <a:tailEnd len="sm" w="sm" type="none"/>
          </a:ln>
        </p:spPr>
      </p:cxnSp>
      <p:pic>
        <p:nvPicPr>
          <p:cNvPr id="800" name="Google Shape;800;p28"/>
          <p:cNvPicPr preferRelativeResize="0"/>
          <p:nvPr/>
        </p:nvPicPr>
        <p:blipFill rotWithShape="1">
          <a:blip r:embed="rId3">
            <a:alphaModFix/>
          </a:blip>
          <a:srcRect b="0" l="0" r="0" t="0"/>
          <a:stretch/>
        </p:blipFill>
        <p:spPr>
          <a:xfrm>
            <a:off x="878467" y="1332634"/>
            <a:ext cx="3235841" cy="244079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01" name="Google Shape;801;p28"/>
          <p:cNvPicPr preferRelativeResize="0"/>
          <p:nvPr/>
        </p:nvPicPr>
        <p:blipFill rotWithShape="1">
          <a:blip r:embed="rId4">
            <a:alphaModFix/>
          </a:blip>
          <a:srcRect b="0" l="0" r="0" t="0"/>
          <a:stretch/>
        </p:blipFill>
        <p:spPr>
          <a:xfrm>
            <a:off x="4651248" y="1640481"/>
            <a:ext cx="3413760" cy="18250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9"/>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highlight>
                  <a:schemeClr val="lt2"/>
                </a:highlight>
              </a:rPr>
              <a:t>Table</a:t>
            </a:r>
            <a:r>
              <a:rPr lang="en-GB"/>
              <a:t> Medications</a:t>
            </a:r>
            <a:endParaRPr>
              <a:highlight>
                <a:schemeClr val="lt2"/>
              </a:highlight>
            </a:endParaRPr>
          </a:p>
        </p:txBody>
      </p:sp>
      <p:cxnSp>
        <p:nvCxnSpPr>
          <p:cNvPr id="807" name="Google Shape;807;p29"/>
          <p:cNvCxnSpPr/>
          <p:nvPr/>
        </p:nvCxnSpPr>
        <p:spPr>
          <a:xfrm>
            <a:off x="1919550" y="1063875"/>
            <a:ext cx="5304900" cy="0"/>
          </a:xfrm>
          <a:prstGeom prst="straightConnector1">
            <a:avLst/>
          </a:prstGeom>
          <a:noFill/>
          <a:ln cap="rnd" cmpd="sng" w="19050">
            <a:solidFill>
              <a:schemeClr val="dk1"/>
            </a:solidFill>
            <a:prstDash val="solid"/>
            <a:round/>
            <a:headEnd len="sm" w="sm" type="none"/>
            <a:tailEnd len="sm" w="sm" type="none"/>
          </a:ln>
        </p:spPr>
      </p:cxnSp>
      <p:pic>
        <p:nvPicPr>
          <p:cNvPr id="808" name="Google Shape;808;p29"/>
          <p:cNvPicPr preferRelativeResize="0"/>
          <p:nvPr/>
        </p:nvPicPr>
        <p:blipFill rotWithShape="1">
          <a:blip r:embed="rId3">
            <a:alphaModFix/>
          </a:blip>
          <a:srcRect b="0" l="0" r="0" t="0"/>
          <a:stretch/>
        </p:blipFill>
        <p:spPr>
          <a:xfrm>
            <a:off x="872371" y="1423416"/>
            <a:ext cx="3394829" cy="231038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09" name="Google Shape;809;p29"/>
          <p:cNvPicPr preferRelativeResize="0"/>
          <p:nvPr/>
        </p:nvPicPr>
        <p:blipFill rotWithShape="1">
          <a:blip r:embed="rId4">
            <a:alphaModFix/>
          </a:blip>
          <a:srcRect b="0" l="0" r="0" t="0"/>
          <a:stretch/>
        </p:blipFill>
        <p:spPr>
          <a:xfrm>
            <a:off x="4645127" y="1566672"/>
            <a:ext cx="3413760" cy="202387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0"/>
          <p:cNvSpPr txBox="1"/>
          <p:nvPr>
            <p:ph type="title"/>
          </p:nvPr>
        </p:nvSpPr>
        <p:spPr>
          <a:xfrm>
            <a:off x="1952100" y="1493913"/>
            <a:ext cx="5239800" cy="87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INSERTING</a:t>
            </a:r>
            <a:br>
              <a:rPr lang="en-GB"/>
            </a:br>
            <a:endParaRPr>
              <a:highlight>
                <a:schemeClr val="lt2"/>
              </a:highlight>
            </a:endParaRPr>
          </a:p>
        </p:txBody>
      </p:sp>
      <p:cxnSp>
        <p:nvCxnSpPr>
          <p:cNvPr id="815" name="Google Shape;815;p30"/>
          <p:cNvCxnSpPr/>
          <p:nvPr/>
        </p:nvCxnSpPr>
        <p:spPr>
          <a:xfrm>
            <a:off x="2465700" y="2458975"/>
            <a:ext cx="4212600" cy="0"/>
          </a:xfrm>
          <a:prstGeom prst="straightConnector1">
            <a:avLst/>
          </a:prstGeom>
          <a:noFill/>
          <a:ln cap="rnd" cmpd="sng" w="19050">
            <a:solidFill>
              <a:schemeClr val="dk1"/>
            </a:solidFill>
            <a:prstDash val="solid"/>
            <a:round/>
            <a:headEnd len="sm" w="sm" type="none"/>
            <a:tailEnd len="sm" w="sm" type="none"/>
          </a:ln>
        </p:spPr>
      </p:cxnSp>
      <p:sp>
        <p:nvSpPr>
          <p:cNvPr id="816" name="Google Shape;816;p30"/>
          <p:cNvSpPr/>
          <p:nvPr/>
        </p:nvSpPr>
        <p:spPr>
          <a:xfrm rot="-2004035">
            <a:off x="7493095" y="3378790"/>
            <a:ext cx="675217" cy="675217"/>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0"/>
          <p:cNvSpPr/>
          <p:nvPr/>
        </p:nvSpPr>
        <p:spPr>
          <a:xfrm rot="-2004035">
            <a:off x="1032845" y="1592065"/>
            <a:ext cx="675217" cy="675217"/>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500"/>
                                        <p:tgtEl>
                                          <p:spTgt spid="8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1"/>
          <p:cNvSpPr txBox="1"/>
          <p:nvPr/>
        </p:nvSpPr>
        <p:spPr>
          <a:xfrm>
            <a:off x="182879" y="1292352"/>
            <a:ext cx="22013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Departments</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23" name="Google Shape;823;p31"/>
          <p:cNvPicPr preferRelativeResize="0"/>
          <p:nvPr/>
        </p:nvPicPr>
        <p:blipFill rotWithShape="1">
          <a:blip r:embed="rId3">
            <a:alphaModFix/>
          </a:blip>
          <a:srcRect b="0" l="0" r="0" t="0"/>
          <a:stretch/>
        </p:blipFill>
        <p:spPr>
          <a:xfrm>
            <a:off x="591312" y="1648091"/>
            <a:ext cx="3853734" cy="209432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24" name="Google Shape;824;p31"/>
          <p:cNvPicPr preferRelativeResize="0"/>
          <p:nvPr/>
        </p:nvPicPr>
        <p:blipFill rotWithShape="1">
          <a:blip r:embed="rId4">
            <a:alphaModFix/>
          </a:blip>
          <a:srcRect b="0" l="0" r="0" t="0"/>
          <a:stretch/>
        </p:blipFill>
        <p:spPr>
          <a:xfrm>
            <a:off x="4498848" y="1648090"/>
            <a:ext cx="3383280" cy="209432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5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5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5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2"/>
          <p:cNvSpPr txBox="1"/>
          <p:nvPr/>
        </p:nvSpPr>
        <p:spPr>
          <a:xfrm>
            <a:off x="182879" y="1292352"/>
            <a:ext cx="16594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Doctors</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30" name="Google Shape;830;p32"/>
          <p:cNvPicPr preferRelativeResize="0"/>
          <p:nvPr/>
        </p:nvPicPr>
        <p:blipFill rotWithShape="1">
          <a:blip r:embed="rId3">
            <a:alphaModFix/>
          </a:blip>
          <a:srcRect b="0" l="0" r="0" t="0"/>
          <a:stretch/>
        </p:blipFill>
        <p:spPr>
          <a:xfrm>
            <a:off x="591312" y="1600129"/>
            <a:ext cx="3853734" cy="21732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31" name="Google Shape;831;p32"/>
          <p:cNvPicPr preferRelativeResize="0"/>
          <p:nvPr/>
        </p:nvPicPr>
        <p:blipFill rotWithShape="1">
          <a:blip r:embed="rId4">
            <a:alphaModFix/>
          </a:blip>
          <a:srcRect b="0" l="0" r="0" t="0"/>
          <a:stretch/>
        </p:blipFill>
        <p:spPr>
          <a:xfrm>
            <a:off x="4498848" y="1600129"/>
            <a:ext cx="3383280" cy="21732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500"/>
                                        <p:tgtEl>
                                          <p:spTgt spid="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3"/>
          <p:cNvSpPr txBox="1"/>
          <p:nvPr/>
        </p:nvSpPr>
        <p:spPr>
          <a:xfrm>
            <a:off x="182880" y="1292352"/>
            <a:ext cx="16865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Patients</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37" name="Google Shape;837;p33"/>
          <p:cNvPicPr preferRelativeResize="0"/>
          <p:nvPr/>
        </p:nvPicPr>
        <p:blipFill rotWithShape="1">
          <a:blip r:embed="rId3">
            <a:alphaModFix/>
          </a:blip>
          <a:srcRect b="0" l="0" r="0" t="0"/>
          <a:stretch/>
        </p:blipFill>
        <p:spPr>
          <a:xfrm>
            <a:off x="591312" y="1600128"/>
            <a:ext cx="3853734"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38" name="Google Shape;838;p33"/>
          <p:cNvPicPr preferRelativeResize="0"/>
          <p:nvPr/>
        </p:nvPicPr>
        <p:blipFill rotWithShape="1">
          <a:blip r:embed="rId4">
            <a:alphaModFix/>
          </a:blip>
          <a:srcRect b="0" l="0" r="0" t="0"/>
          <a:stretch/>
        </p:blipFill>
        <p:spPr>
          <a:xfrm>
            <a:off x="4498848" y="1600128"/>
            <a:ext cx="3383280"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4"/>
          <p:cNvSpPr txBox="1"/>
          <p:nvPr/>
        </p:nvSpPr>
        <p:spPr>
          <a:xfrm>
            <a:off x="182879" y="1292352"/>
            <a:ext cx="21065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Appointment</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44" name="Google Shape;844;p34"/>
          <p:cNvPicPr preferRelativeResize="0"/>
          <p:nvPr/>
        </p:nvPicPr>
        <p:blipFill rotWithShape="1">
          <a:blip r:embed="rId3">
            <a:alphaModFix/>
          </a:blip>
          <a:srcRect b="0" l="0" r="0" t="0"/>
          <a:stretch/>
        </p:blipFill>
        <p:spPr>
          <a:xfrm>
            <a:off x="591312" y="1600129"/>
            <a:ext cx="3853734" cy="218548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45" name="Google Shape;845;p34"/>
          <p:cNvPicPr preferRelativeResize="0"/>
          <p:nvPr/>
        </p:nvPicPr>
        <p:blipFill rotWithShape="1">
          <a:blip r:embed="rId4">
            <a:alphaModFix/>
          </a:blip>
          <a:srcRect b="0" l="0" r="0" t="0"/>
          <a:stretch/>
        </p:blipFill>
        <p:spPr>
          <a:xfrm>
            <a:off x="4498848" y="1600129"/>
            <a:ext cx="3383280" cy="218548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46" name="Google Shape;846;p34"/>
          <p:cNvPicPr preferRelativeResize="0"/>
          <p:nvPr/>
        </p:nvPicPr>
        <p:blipFill rotWithShape="1">
          <a:blip r:embed="rId3">
            <a:alphaModFix/>
          </a:blip>
          <a:srcRect b="0" l="0" r="0" t="0"/>
          <a:stretch/>
        </p:blipFill>
        <p:spPr>
          <a:xfrm>
            <a:off x="570992" y="1600129"/>
            <a:ext cx="3853734" cy="218548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5"/>
          <p:cNvSpPr txBox="1"/>
          <p:nvPr/>
        </p:nvSpPr>
        <p:spPr>
          <a:xfrm>
            <a:off x="182880" y="1292352"/>
            <a:ext cx="20299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Medications</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52" name="Google Shape;852;p35"/>
          <p:cNvPicPr preferRelativeResize="0"/>
          <p:nvPr/>
        </p:nvPicPr>
        <p:blipFill rotWithShape="1">
          <a:blip r:embed="rId3">
            <a:alphaModFix/>
          </a:blip>
          <a:srcRect b="0" l="0" r="0" t="0"/>
          <a:stretch/>
        </p:blipFill>
        <p:spPr>
          <a:xfrm>
            <a:off x="591312" y="1600128"/>
            <a:ext cx="3853734"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53" name="Google Shape;853;p35"/>
          <p:cNvPicPr preferRelativeResize="0"/>
          <p:nvPr/>
        </p:nvPicPr>
        <p:blipFill rotWithShape="1">
          <a:blip r:embed="rId4">
            <a:alphaModFix/>
          </a:blip>
          <a:srcRect b="0" l="0" r="0" t="0"/>
          <a:stretch/>
        </p:blipFill>
        <p:spPr>
          <a:xfrm>
            <a:off x="4498848" y="1600128"/>
            <a:ext cx="3383280"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36"/>
          <p:cNvSpPr txBox="1"/>
          <p:nvPr/>
        </p:nvSpPr>
        <p:spPr>
          <a:xfrm>
            <a:off x="182880" y="1292352"/>
            <a:ext cx="20299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a:t>
            </a:r>
            <a:r>
              <a:rPr b="1" i="0" lang="en-GB" sz="1400" u="none" cap="none" strike="noStrike">
                <a:solidFill>
                  <a:srgbClr val="92D050"/>
                </a:solidFill>
                <a:latin typeface="Lexend"/>
                <a:ea typeface="Lexend"/>
                <a:cs typeface="Lexend"/>
                <a:sym typeface="Lexend"/>
              </a:rPr>
              <a:t>Bill</a:t>
            </a:r>
            <a:r>
              <a:rPr b="0" i="0" lang="en-GB" sz="1400" u="none" cap="none" strike="noStrike">
                <a:solidFill>
                  <a:srgbClr val="000000"/>
                </a:solidFill>
                <a:latin typeface="Lexend"/>
                <a:ea typeface="Lexend"/>
                <a:cs typeface="Lexend"/>
                <a:sym typeface="Lexend"/>
              </a:rPr>
              <a:t> Table</a:t>
            </a:r>
            <a:endParaRPr b="0" i="0" sz="1400" u="none" cap="none" strike="noStrike">
              <a:solidFill>
                <a:srgbClr val="000000"/>
              </a:solidFill>
              <a:latin typeface="Lexend"/>
              <a:ea typeface="Lexend"/>
              <a:cs typeface="Lexend"/>
              <a:sym typeface="Lexend"/>
            </a:endParaRPr>
          </a:p>
        </p:txBody>
      </p:sp>
      <p:pic>
        <p:nvPicPr>
          <p:cNvPr id="859" name="Google Shape;859;p36"/>
          <p:cNvPicPr preferRelativeResize="0"/>
          <p:nvPr/>
        </p:nvPicPr>
        <p:blipFill rotWithShape="1">
          <a:blip r:embed="rId3">
            <a:alphaModFix/>
          </a:blip>
          <a:srcRect b="0" l="0" r="0" t="0"/>
          <a:stretch/>
        </p:blipFill>
        <p:spPr>
          <a:xfrm>
            <a:off x="853440" y="1600128"/>
            <a:ext cx="3578673"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60" name="Google Shape;860;p36"/>
          <p:cNvPicPr preferRelativeResize="0"/>
          <p:nvPr/>
        </p:nvPicPr>
        <p:blipFill rotWithShape="1">
          <a:blip r:embed="rId4">
            <a:alphaModFix/>
          </a:blip>
          <a:srcRect b="0" l="0" r="0" t="0"/>
          <a:stretch/>
        </p:blipFill>
        <p:spPr>
          <a:xfrm>
            <a:off x="4509129" y="1600128"/>
            <a:ext cx="3429218" cy="220987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9"/>
          <p:cNvSpPr txBox="1"/>
          <p:nvPr>
            <p:ph type="ctrTitle"/>
          </p:nvPr>
        </p:nvSpPr>
        <p:spPr>
          <a:xfrm>
            <a:off x="713225" y="1620588"/>
            <a:ext cx="4847400" cy="12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solidFill>
                  <a:srgbClr val="F58E00"/>
                </a:solidFill>
              </a:rPr>
              <a:t>HOSPITAL </a:t>
            </a:r>
            <a:r>
              <a:rPr lang="en-GB">
                <a:solidFill>
                  <a:srgbClr val="D367D8"/>
                </a:solidFill>
              </a:rPr>
              <a:t>MANAGEMENT </a:t>
            </a:r>
            <a:r>
              <a:rPr lang="en-GB">
                <a:solidFill>
                  <a:schemeClr val="accent1"/>
                </a:solidFill>
              </a:rPr>
              <a:t>SYSTEM</a:t>
            </a:r>
            <a:endParaRPr>
              <a:solidFill>
                <a:schemeClr val="accent1"/>
              </a:solidFill>
            </a:endParaRPr>
          </a:p>
        </p:txBody>
      </p:sp>
      <p:sp>
        <p:nvSpPr>
          <p:cNvPr id="675" name="Google Shape;675;p19"/>
          <p:cNvSpPr txBox="1"/>
          <p:nvPr>
            <p:ph idx="1" type="subTitle"/>
          </p:nvPr>
        </p:nvSpPr>
        <p:spPr>
          <a:xfrm>
            <a:off x="713225" y="3030013"/>
            <a:ext cx="3858900" cy="4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Presenting By Amit Shinde</a:t>
            </a:r>
            <a:endParaRPr/>
          </a:p>
        </p:txBody>
      </p:sp>
      <p:cxnSp>
        <p:nvCxnSpPr>
          <p:cNvPr id="676" name="Google Shape;676;p19"/>
          <p:cNvCxnSpPr/>
          <p:nvPr/>
        </p:nvCxnSpPr>
        <p:spPr>
          <a:xfrm>
            <a:off x="713225" y="2930438"/>
            <a:ext cx="3492900" cy="0"/>
          </a:xfrm>
          <a:prstGeom prst="straightConnector1">
            <a:avLst/>
          </a:prstGeom>
          <a:noFill/>
          <a:ln cap="rnd" cmpd="sng" w="19050">
            <a:solidFill>
              <a:schemeClr val="dk1"/>
            </a:solidFill>
            <a:prstDash val="solid"/>
            <a:round/>
            <a:headEnd len="sm" w="sm" type="none"/>
            <a:tailEnd len="sm" w="sm" type="none"/>
          </a:ln>
        </p:spPr>
      </p:cxnSp>
      <p:grpSp>
        <p:nvGrpSpPr>
          <p:cNvPr id="677" name="Google Shape;677;p19"/>
          <p:cNvGrpSpPr/>
          <p:nvPr/>
        </p:nvGrpSpPr>
        <p:grpSpPr>
          <a:xfrm rot="1538803">
            <a:off x="5529386" y="1221083"/>
            <a:ext cx="553157" cy="470006"/>
            <a:chOff x="4021700" y="2078100"/>
            <a:chExt cx="294125" cy="249900"/>
          </a:xfrm>
        </p:grpSpPr>
        <p:sp>
          <p:nvSpPr>
            <p:cNvPr id="678" name="Google Shape;678;p19"/>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9"/>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0" name="Google Shape;680;p19"/>
          <p:cNvSpPr/>
          <p:nvPr/>
        </p:nvSpPr>
        <p:spPr>
          <a:xfrm>
            <a:off x="7797026" y="131526"/>
            <a:ext cx="1413199" cy="1159892"/>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p19"/>
          <p:cNvGrpSpPr/>
          <p:nvPr/>
        </p:nvGrpSpPr>
        <p:grpSpPr>
          <a:xfrm rot="3556025">
            <a:off x="599804" y="3711408"/>
            <a:ext cx="1067760" cy="1009303"/>
            <a:chOff x="7608325" y="2238725"/>
            <a:chExt cx="542950" cy="513225"/>
          </a:xfrm>
        </p:grpSpPr>
        <p:sp>
          <p:nvSpPr>
            <p:cNvPr id="682" name="Google Shape;682;p19"/>
            <p:cNvSpPr/>
            <p:nvPr/>
          </p:nvSpPr>
          <p:spPr>
            <a:xfrm>
              <a:off x="7608325" y="2238725"/>
              <a:ext cx="542950" cy="513225"/>
            </a:xfrm>
            <a:custGeom>
              <a:rect b="b" l="l" r="r" t="t"/>
              <a:pathLst>
                <a:path extrusionOk="0" h="20529" w="21718">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9"/>
            <p:cNvSpPr/>
            <p:nvPr/>
          </p:nvSpPr>
          <p:spPr>
            <a:xfrm>
              <a:off x="7769125" y="2386550"/>
              <a:ext cx="221300" cy="217575"/>
            </a:xfrm>
            <a:custGeom>
              <a:rect b="b" l="l" r="r" t="t"/>
              <a:pathLst>
                <a:path extrusionOk="0" h="8703" w="8852">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9"/>
            <p:cNvSpPr/>
            <p:nvPr/>
          </p:nvSpPr>
          <p:spPr>
            <a:xfrm>
              <a:off x="7663525" y="2602400"/>
              <a:ext cx="32650" cy="24550"/>
            </a:xfrm>
            <a:custGeom>
              <a:rect b="b" l="l" r="r" t="t"/>
              <a:pathLst>
                <a:path extrusionOk="0" h="982" w="1306">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9"/>
            <p:cNvSpPr/>
            <p:nvPr/>
          </p:nvSpPr>
          <p:spPr>
            <a:xfrm>
              <a:off x="7696250" y="2637800"/>
              <a:ext cx="32700" cy="24525"/>
            </a:xfrm>
            <a:custGeom>
              <a:rect b="b" l="l" r="r" t="t"/>
              <a:pathLst>
                <a:path extrusionOk="0" h="981" w="1308">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9"/>
            <p:cNvSpPr/>
            <p:nvPr/>
          </p:nvSpPr>
          <p:spPr>
            <a:xfrm>
              <a:off x="7729050" y="2673175"/>
              <a:ext cx="32675" cy="24550"/>
            </a:xfrm>
            <a:custGeom>
              <a:rect b="b" l="l" r="r" t="t"/>
              <a:pathLst>
                <a:path extrusionOk="0" h="982" w="1307">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9"/>
            <p:cNvSpPr/>
            <p:nvPr/>
          </p:nvSpPr>
          <p:spPr>
            <a:xfrm>
              <a:off x="7732750" y="2538325"/>
              <a:ext cx="32675" cy="24525"/>
            </a:xfrm>
            <a:custGeom>
              <a:rect b="b" l="l" r="r" t="t"/>
              <a:pathLst>
                <a:path extrusionOk="0" h="981" w="1307">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9"/>
            <p:cNvSpPr/>
            <p:nvPr/>
          </p:nvSpPr>
          <p:spPr>
            <a:xfrm>
              <a:off x="7765525" y="2573700"/>
              <a:ext cx="32625" cy="24550"/>
            </a:xfrm>
            <a:custGeom>
              <a:rect b="b" l="l" r="r" t="t"/>
              <a:pathLst>
                <a:path extrusionOk="0" h="982" w="1305">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9"/>
            <p:cNvSpPr/>
            <p:nvPr/>
          </p:nvSpPr>
          <p:spPr>
            <a:xfrm>
              <a:off x="7798250" y="2609100"/>
              <a:ext cx="32675" cy="24550"/>
            </a:xfrm>
            <a:custGeom>
              <a:rect b="b" l="l" r="r" t="t"/>
              <a:pathLst>
                <a:path extrusionOk="0" h="982" w="1307">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9"/>
            <p:cNvSpPr/>
            <p:nvPr/>
          </p:nvSpPr>
          <p:spPr>
            <a:xfrm>
              <a:off x="7714800" y="2588325"/>
              <a:ext cx="32675" cy="24550"/>
            </a:xfrm>
            <a:custGeom>
              <a:rect b="b" l="l" r="r" t="t"/>
              <a:pathLst>
                <a:path extrusionOk="0" h="982" w="1307">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9"/>
            <p:cNvSpPr/>
            <p:nvPr/>
          </p:nvSpPr>
          <p:spPr>
            <a:xfrm>
              <a:off x="7747575" y="2623750"/>
              <a:ext cx="32625" cy="24525"/>
            </a:xfrm>
            <a:custGeom>
              <a:rect b="b" l="l" r="r" t="t"/>
              <a:pathLst>
                <a:path extrusionOk="0" h="981" w="1305">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9"/>
            <p:cNvSpPr/>
            <p:nvPr/>
          </p:nvSpPr>
          <p:spPr>
            <a:xfrm>
              <a:off x="7928025" y="2357600"/>
              <a:ext cx="32650" cy="24550"/>
            </a:xfrm>
            <a:custGeom>
              <a:rect b="b" l="l" r="r" t="t"/>
              <a:pathLst>
                <a:path extrusionOk="0" h="982" w="1306">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9"/>
            <p:cNvSpPr/>
            <p:nvPr/>
          </p:nvSpPr>
          <p:spPr>
            <a:xfrm>
              <a:off x="7960775" y="2393000"/>
              <a:ext cx="32675" cy="24550"/>
            </a:xfrm>
            <a:custGeom>
              <a:rect b="b" l="l" r="r" t="t"/>
              <a:pathLst>
                <a:path extrusionOk="0" h="982" w="1307">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9"/>
            <p:cNvSpPr/>
            <p:nvPr/>
          </p:nvSpPr>
          <p:spPr>
            <a:xfrm>
              <a:off x="7993550" y="2428400"/>
              <a:ext cx="32625" cy="24525"/>
            </a:xfrm>
            <a:custGeom>
              <a:rect b="b" l="l" r="r" t="t"/>
              <a:pathLst>
                <a:path extrusionOk="0" h="981" w="1305">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9"/>
            <p:cNvSpPr/>
            <p:nvPr/>
          </p:nvSpPr>
          <p:spPr>
            <a:xfrm>
              <a:off x="7997250" y="2293525"/>
              <a:ext cx="32625" cy="24550"/>
            </a:xfrm>
            <a:custGeom>
              <a:rect b="b" l="l" r="r" t="t"/>
              <a:pathLst>
                <a:path extrusionOk="0" h="982" w="1305">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9"/>
            <p:cNvSpPr/>
            <p:nvPr/>
          </p:nvSpPr>
          <p:spPr>
            <a:xfrm>
              <a:off x="8030025" y="2328925"/>
              <a:ext cx="32625" cy="24525"/>
            </a:xfrm>
            <a:custGeom>
              <a:rect b="b" l="l" r="r" t="t"/>
              <a:pathLst>
                <a:path extrusionOk="0" h="981" w="1305">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9"/>
            <p:cNvSpPr/>
            <p:nvPr/>
          </p:nvSpPr>
          <p:spPr>
            <a:xfrm>
              <a:off x="8062750" y="2364300"/>
              <a:ext cx="32700" cy="24550"/>
            </a:xfrm>
            <a:custGeom>
              <a:rect b="b" l="l" r="r" t="t"/>
              <a:pathLst>
                <a:path extrusionOk="0" h="982" w="1308">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9"/>
            <p:cNvSpPr/>
            <p:nvPr/>
          </p:nvSpPr>
          <p:spPr>
            <a:xfrm>
              <a:off x="7979300" y="2343550"/>
              <a:ext cx="32625" cy="24550"/>
            </a:xfrm>
            <a:custGeom>
              <a:rect b="b" l="l" r="r" t="t"/>
              <a:pathLst>
                <a:path extrusionOk="0" h="982" w="1305">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8012025" y="2378950"/>
              <a:ext cx="32675" cy="24525"/>
            </a:xfrm>
            <a:custGeom>
              <a:rect b="b" l="l" r="r" t="t"/>
              <a:pathLst>
                <a:path extrusionOk="0" h="981" w="1307">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19"/>
          <p:cNvSpPr/>
          <p:nvPr/>
        </p:nvSpPr>
        <p:spPr>
          <a:xfrm rot="-2004035">
            <a:off x="2291420" y="439840"/>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19"/>
          <p:cNvGrpSpPr/>
          <p:nvPr/>
        </p:nvGrpSpPr>
        <p:grpSpPr>
          <a:xfrm flipH="1" rot="-5400093">
            <a:off x="3347704" y="3878504"/>
            <a:ext cx="2025333" cy="1737427"/>
            <a:chOff x="4770475" y="2910125"/>
            <a:chExt cx="548975" cy="470975"/>
          </a:xfrm>
        </p:grpSpPr>
        <p:sp>
          <p:nvSpPr>
            <p:cNvPr id="702" name="Google Shape;702;p19"/>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9"/>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9"/>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9"/>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9"/>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9"/>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9"/>
          <p:cNvGrpSpPr/>
          <p:nvPr/>
        </p:nvGrpSpPr>
        <p:grpSpPr>
          <a:xfrm flipH="1" rot="5399907">
            <a:off x="-1253596" y="453704"/>
            <a:ext cx="2025333" cy="1737427"/>
            <a:chOff x="4770475" y="2910125"/>
            <a:chExt cx="548975" cy="470975"/>
          </a:xfrm>
        </p:grpSpPr>
        <p:sp>
          <p:nvSpPr>
            <p:cNvPr id="709" name="Google Shape;709;p19"/>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9"/>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9"/>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9"/>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9"/>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9"/>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19"/>
          <p:cNvGrpSpPr/>
          <p:nvPr/>
        </p:nvGrpSpPr>
        <p:grpSpPr>
          <a:xfrm flipH="1" rot="10288117">
            <a:off x="3214386" y="-1079627"/>
            <a:ext cx="2025291" cy="1737431"/>
            <a:chOff x="4770475" y="2910125"/>
            <a:chExt cx="548975" cy="470975"/>
          </a:xfrm>
        </p:grpSpPr>
        <p:sp>
          <p:nvSpPr>
            <p:cNvPr id="716" name="Google Shape;716;p19"/>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9"/>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9"/>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9"/>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9"/>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9"/>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 name="Google Shape;722;p19"/>
          <p:cNvSpPr txBox="1"/>
          <p:nvPr/>
        </p:nvSpPr>
        <p:spPr>
          <a:xfrm>
            <a:off x="739927" y="835447"/>
            <a:ext cx="113836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100" u="none" cap="none" strike="noStrike">
                <a:solidFill>
                  <a:srgbClr val="00B050"/>
                </a:solidFill>
                <a:latin typeface="Lexend"/>
                <a:ea typeface="Lexend"/>
                <a:cs typeface="Lexend"/>
                <a:sym typeface="Lexend"/>
              </a:rPr>
              <a:t>MySQL BASE</a:t>
            </a:r>
            <a:endParaRPr b="1" i="0" sz="1100" u="none" cap="none" strike="noStrike">
              <a:solidFill>
                <a:srgbClr val="00B050"/>
              </a:solidFill>
              <a:latin typeface="Lexend"/>
              <a:ea typeface="Lexend"/>
              <a:cs typeface="Lexend"/>
              <a:sym typeface="Lexend"/>
            </a:endParaRPr>
          </a:p>
        </p:txBody>
      </p:sp>
      <p:pic>
        <p:nvPicPr>
          <p:cNvPr descr="https://fetchpik.com/images/fetchpik.com-iconscout-OkuTvP7bzN.png" id="723" name="Google Shape;723;p19"/>
          <p:cNvPicPr preferRelativeResize="0"/>
          <p:nvPr/>
        </p:nvPicPr>
        <p:blipFill rotWithShape="1">
          <a:blip r:embed="rId3">
            <a:alphaModFix/>
          </a:blip>
          <a:srcRect b="0" l="0" r="0" t="0"/>
          <a:stretch/>
        </p:blipFill>
        <p:spPr>
          <a:xfrm>
            <a:off x="4787910" y="1245148"/>
            <a:ext cx="4033619" cy="4033619"/>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7"/>
          <p:cNvSpPr txBox="1"/>
          <p:nvPr/>
        </p:nvSpPr>
        <p:spPr>
          <a:xfrm>
            <a:off x="2289387" y="1612054"/>
            <a:ext cx="54864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Performing</a:t>
            </a:r>
            <a:r>
              <a:rPr b="1" i="0" lang="en-GB" sz="1400" u="none" cap="none" strike="noStrike">
                <a:solidFill>
                  <a:srgbClr val="000000"/>
                </a:solidFill>
                <a:latin typeface="Lexend"/>
                <a:ea typeface="Lexend"/>
                <a:cs typeface="Lexend"/>
                <a:sym typeface="Lexend"/>
              </a:rPr>
              <a:t> </a:t>
            </a:r>
            <a:r>
              <a:rPr b="1" i="0" lang="en-GB" sz="8000" u="none" cap="none" strike="noStrike">
                <a:solidFill>
                  <a:srgbClr val="000000"/>
                </a:solidFill>
                <a:latin typeface="Lexend"/>
                <a:ea typeface="Lexend"/>
                <a:cs typeface="Lexend"/>
                <a:sym typeface="Lexend"/>
              </a:rPr>
              <a:t>DML</a:t>
            </a:r>
            <a:r>
              <a:rPr b="1" i="0" lang="en-GB" sz="1400" u="none" cap="none" strike="noStrike">
                <a:solidFill>
                  <a:srgbClr val="000000"/>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Operations</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5">
                                            <p:txEl>
                                              <p:pRg end="0" st="0"/>
                                            </p:txEl>
                                          </p:spTgt>
                                        </p:tgtEl>
                                        <p:attrNameLst>
                                          <p:attrName>style.visibility</p:attrName>
                                        </p:attrNameLst>
                                      </p:cBhvr>
                                      <p:to>
                                        <p:strVal val="visible"/>
                                      </p:to>
                                    </p:set>
                                    <p:animEffect filter="fade" transition="in">
                                      <p:cBhvr>
                                        <p:cTn dur="1822"/>
                                        <p:tgtEl>
                                          <p:spTgt spid="86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38"/>
          <p:cNvSpPr txBox="1"/>
          <p:nvPr>
            <p:ph type="title"/>
          </p:nvPr>
        </p:nvSpPr>
        <p:spPr>
          <a:xfrm>
            <a:off x="1274398" y="1535776"/>
            <a:ext cx="6623263" cy="446898"/>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lang="en-GB" sz="1400">
                <a:solidFill>
                  <a:srgbClr val="EDA634"/>
                </a:solidFill>
              </a:rPr>
              <a:t>Select</a:t>
            </a:r>
            <a:r>
              <a:rPr b="0" lang="en-GB" sz="1400"/>
              <a:t>, Retrieving the </a:t>
            </a:r>
            <a:r>
              <a:rPr b="0" lang="en-GB" sz="1400">
                <a:solidFill>
                  <a:schemeClr val="accent2"/>
                </a:solidFill>
              </a:rPr>
              <a:t>names</a:t>
            </a:r>
            <a:r>
              <a:rPr b="0" lang="en-GB" sz="1400"/>
              <a:t> and </a:t>
            </a:r>
            <a:r>
              <a:rPr b="0" lang="en-GB" sz="1400">
                <a:solidFill>
                  <a:schemeClr val="accent2"/>
                </a:solidFill>
              </a:rPr>
              <a:t>phone</a:t>
            </a:r>
            <a:r>
              <a:rPr b="0" lang="en-GB" sz="1400"/>
              <a:t> numbers of all </a:t>
            </a:r>
            <a:r>
              <a:rPr b="0" lang="en-GB" sz="1400">
                <a:solidFill>
                  <a:schemeClr val="accent2"/>
                </a:solidFill>
              </a:rPr>
              <a:t>male</a:t>
            </a:r>
            <a:r>
              <a:rPr b="0" lang="en-GB" sz="1400"/>
              <a:t> patients.</a:t>
            </a:r>
            <a:endParaRPr b="0" sz="1400"/>
          </a:p>
        </p:txBody>
      </p:sp>
      <p:sp>
        <p:nvSpPr>
          <p:cNvPr id="871" name="Google Shape;871;p38"/>
          <p:cNvSpPr txBox="1"/>
          <p:nvPr/>
        </p:nvSpPr>
        <p:spPr>
          <a:xfrm>
            <a:off x="3418204" y="259222"/>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SELECT</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72" name="Google Shape;872;p38"/>
          <p:cNvPicPr preferRelativeResize="0"/>
          <p:nvPr/>
        </p:nvPicPr>
        <p:blipFill rotWithShape="1">
          <a:blip r:embed="rId3">
            <a:alphaModFix/>
          </a:blip>
          <a:srcRect b="0" l="0" r="0" t="0"/>
          <a:stretch/>
        </p:blipFill>
        <p:spPr>
          <a:xfrm>
            <a:off x="2108730" y="2042860"/>
            <a:ext cx="4954597" cy="13149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73" name="Google Shape;873;p38"/>
          <p:cNvPicPr preferRelativeResize="0"/>
          <p:nvPr/>
        </p:nvPicPr>
        <p:blipFill rotWithShape="1">
          <a:blip r:embed="rId4">
            <a:alphaModFix/>
          </a:blip>
          <a:srcRect b="0" l="0" r="0" t="0"/>
          <a:stretch/>
        </p:blipFill>
        <p:spPr>
          <a:xfrm>
            <a:off x="3267531" y="3357782"/>
            <a:ext cx="2636994" cy="13956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874" name="Google Shape;874;p38"/>
          <p:cNvSpPr/>
          <p:nvPr/>
        </p:nvSpPr>
        <p:spPr>
          <a:xfrm>
            <a:off x="1274398" y="952370"/>
            <a:ext cx="6623263"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SELECT statement in MySQL is used to query and retrieve data from one or more tables in a database.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500"/>
                                        <p:tgtEl>
                                          <p:spTgt spid="871"/>
                                        </p:tgtEl>
                                        <p:attrNameLst>
                                          <p:attrName>ppt_w</p:attrName>
                                        </p:attrNameLst>
                                      </p:cBhvr>
                                      <p:tavLst>
                                        <p:tav fmla="" tm="0">
                                          <p:val>
                                            <p:strVal val="0"/>
                                          </p:val>
                                        </p:tav>
                                        <p:tav fmla="" tm="100000">
                                          <p:val>
                                            <p:strVal val="#ppt_w"/>
                                          </p:val>
                                        </p:tav>
                                      </p:tavLst>
                                    </p:anim>
                                    <p:anim calcmode="lin" valueType="num">
                                      <p:cBhvr additive="base">
                                        <p:cTn dur="500"/>
                                        <p:tgtEl>
                                          <p:spTgt spid="8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70"/>
                                        </p:tgtEl>
                                        <p:attrNameLst>
                                          <p:attrName>style.visibility</p:attrName>
                                        </p:attrNameLst>
                                      </p:cBhvr>
                                      <p:to>
                                        <p:strVal val="visible"/>
                                      </p:to>
                                    </p:set>
                                    <p:anim calcmode="lin" valueType="num">
                                      <p:cBhvr additive="base">
                                        <p:cTn dur="500"/>
                                        <p:tgtEl>
                                          <p:spTgt spid="870"/>
                                        </p:tgtEl>
                                        <p:attrNameLst>
                                          <p:attrName>ppt_w</p:attrName>
                                        </p:attrNameLst>
                                      </p:cBhvr>
                                      <p:tavLst>
                                        <p:tav fmla="" tm="0">
                                          <p:val>
                                            <p:strVal val="0"/>
                                          </p:val>
                                        </p:tav>
                                        <p:tav fmla="" tm="100000">
                                          <p:val>
                                            <p:strVal val="#ppt_w"/>
                                          </p:val>
                                        </p:tav>
                                      </p:tavLst>
                                    </p:anim>
                                    <p:anim calcmode="lin" valueType="num">
                                      <p:cBhvr additive="base">
                                        <p:cTn dur="500"/>
                                        <p:tgtEl>
                                          <p:spTgt spid="8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500"/>
                                        <p:tgtEl>
                                          <p:spTgt spid="872"/>
                                        </p:tgtEl>
                                        <p:attrNameLst>
                                          <p:attrName>ppt_w</p:attrName>
                                        </p:attrNameLst>
                                      </p:cBhvr>
                                      <p:tavLst>
                                        <p:tav fmla="" tm="0">
                                          <p:val>
                                            <p:strVal val="0"/>
                                          </p:val>
                                        </p:tav>
                                        <p:tav fmla="" tm="100000">
                                          <p:val>
                                            <p:strVal val="#ppt_w"/>
                                          </p:val>
                                        </p:tav>
                                      </p:tavLst>
                                    </p:anim>
                                    <p:anim calcmode="lin" valueType="num">
                                      <p:cBhvr additive="base">
                                        <p:cTn dur="500"/>
                                        <p:tgtEl>
                                          <p:spTgt spid="8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500"/>
                                        <p:tgtEl>
                                          <p:spTgt spid="873"/>
                                        </p:tgtEl>
                                        <p:attrNameLst>
                                          <p:attrName>ppt_w</p:attrName>
                                        </p:attrNameLst>
                                      </p:cBhvr>
                                      <p:tavLst>
                                        <p:tav fmla="" tm="0">
                                          <p:val>
                                            <p:strVal val="0"/>
                                          </p:val>
                                        </p:tav>
                                        <p:tav fmla="" tm="100000">
                                          <p:val>
                                            <p:strVal val="#ppt_w"/>
                                          </p:val>
                                        </p:tav>
                                      </p:tavLst>
                                    </p:anim>
                                    <p:anim calcmode="lin" valueType="num">
                                      <p:cBhvr additive="base">
                                        <p:cTn dur="500"/>
                                        <p:tgtEl>
                                          <p:spTgt spid="8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74"/>
                                        </p:tgtEl>
                                        <p:attrNameLst>
                                          <p:attrName>style.visibility</p:attrName>
                                        </p:attrNameLst>
                                      </p:cBhvr>
                                      <p:to>
                                        <p:strVal val="visible"/>
                                      </p:to>
                                    </p:set>
                                    <p:anim calcmode="lin" valueType="num">
                                      <p:cBhvr additive="base">
                                        <p:cTn dur="500"/>
                                        <p:tgtEl>
                                          <p:spTgt spid="874"/>
                                        </p:tgtEl>
                                        <p:attrNameLst>
                                          <p:attrName>ppt_w</p:attrName>
                                        </p:attrNameLst>
                                      </p:cBhvr>
                                      <p:tavLst>
                                        <p:tav fmla="" tm="0">
                                          <p:val>
                                            <p:strVal val="0"/>
                                          </p:val>
                                        </p:tav>
                                        <p:tav fmla="" tm="100000">
                                          <p:val>
                                            <p:strVal val="#ppt_w"/>
                                          </p:val>
                                        </p:tav>
                                      </p:tavLst>
                                    </p:anim>
                                    <p:anim calcmode="lin" valueType="num">
                                      <p:cBhvr additive="base">
                                        <p:cTn dur="500"/>
                                        <p:tgtEl>
                                          <p:spTgt spid="8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9"/>
          <p:cNvSpPr txBox="1"/>
          <p:nvPr>
            <p:ph type="title"/>
          </p:nvPr>
        </p:nvSpPr>
        <p:spPr>
          <a:xfrm>
            <a:off x="1002453" y="979632"/>
            <a:ext cx="7037494" cy="945084"/>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lang="en-GB" sz="1400">
                <a:solidFill>
                  <a:srgbClr val="EDA634"/>
                </a:solidFill>
              </a:rPr>
              <a:t>Insert</a:t>
            </a:r>
            <a:r>
              <a:rPr b="0" lang="en-GB" sz="1400"/>
              <a:t>, </a:t>
            </a:r>
            <a:br>
              <a:rPr b="0" lang="en-GB" sz="1400"/>
            </a:br>
            <a:r>
              <a:rPr b="0" lang="en-GB" sz="1400"/>
              <a:t>1. Add a new patient </a:t>
            </a:r>
            <a:r>
              <a:rPr b="0" lang="en-GB" sz="1400">
                <a:solidFill>
                  <a:schemeClr val="accent2"/>
                </a:solidFill>
              </a:rPr>
              <a:t>name</a:t>
            </a:r>
            <a:r>
              <a:rPr b="0" lang="en-GB" sz="1400"/>
              <a:t> "Liam Green" to the </a:t>
            </a:r>
            <a:r>
              <a:rPr b="0" lang="en-GB" sz="1400">
                <a:solidFill>
                  <a:schemeClr val="accent2"/>
                </a:solidFill>
              </a:rPr>
              <a:t>Patients</a:t>
            </a:r>
            <a:r>
              <a:rPr b="0" lang="en-GB" sz="1400"/>
              <a:t> table.</a:t>
            </a:r>
            <a:br>
              <a:rPr b="0" lang="en-GB" sz="1400"/>
            </a:br>
            <a:r>
              <a:rPr b="0" lang="en-GB" sz="1400"/>
              <a:t>2. Assign a </a:t>
            </a:r>
            <a:r>
              <a:rPr b="0" lang="en-GB" sz="1400">
                <a:solidFill>
                  <a:schemeClr val="accent2"/>
                </a:solidFill>
              </a:rPr>
              <a:t>new</a:t>
            </a:r>
            <a:r>
              <a:rPr b="0" lang="en-GB" sz="1400"/>
              <a:t> appointment for </a:t>
            </a:r>
            <a:r>
              <a:rPr b="0" lang="en-GB" sz="1400">
                <a:solidFill>
                  <a:schemeClr val="accent2"/>
                </a:solidFill>
              </a:rPr>
              <a:t>Patient ID 2 </a:t>
            </a:r>
            <a:r>
              <a:rPr b="0" lang="en-GB" sz="1400"/>
              <a:t>with </a:t>
            </a:r>
            <a:r>
              <a:rPr b="0" lang="en-GB" sz="1400">
                <a:solidFill>
                  <a:schemeClr val="accent2"/>
                </a:solidFill>
              </a:rPr>
              <a:t>Doctor ID 3 </a:t>
            </a:r>
            <a:r>
              <a:rPr b="0" lang="en-GB" sz="1400"/>
              <a:t>on '2024-12-01' for "</a:t>
            </a:r>
            <a:r>
              <a:rPr b="0" lang="en-GB" sz="1400">
                <a:solidFill>
                  <a:schemeClr val="accent2"/>
                </a:solidFill>
              </a:rPr>
              <a:t>Back Pain</a:t>
            </a:r>
            <a:r>
              <a:rPr b="0" lang="en-GB" sz="1400"/>
              <a:t>".</a:t>
            </a:r>
            <a:endParaRPr b="0" sz="1400"/>
          </a:p>
        </p:txBody>
      </p:sp>
      <p:sp>
        <p:nvSpPr>
          <p:cNvPr id="880" name="Google Shape;880;p39"/>
          <p:cNvSpPr txBox="1"/>
          <p:nvPr/>
        </p:nvSpPr>
        <p:spPr>
          <a:xfrm>
            <a:off x="3528906" y="823"/>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INSERT</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81" name="Google Shape;881;p39"/>
          <p:cNvPicPr preferRelativeResize="0"/>
          <p:nvPr/>
        </p:nvPicPr>
        <p:blipFill rotWithShape="1">
          <a:blip r:embed="rId3">
            <a:alphaModFix/>
          </a:blip>
          <a:srcRect b="0" l="0" r="0" t="0"/>
          <a:stretch/>
        </p:blipFill>
        <p:spPr>
          <a:xfrm>
            <a:off x="2269067" y="1924716"/>
            <a:ext cx="4954597" cy="1380444"/>
          </a:xfrm>
          <a:prstGeom prst="rect">
            <a:avLst/>
          </a:prstGeom>
          <a:noFill/>
          <a:ln>
            <a:noFill/>
          </a:ln>
          <a:effectLst>
            <a:outerShdw blurRad="292100" rotWithShape="0" algn="tl" dir="2700000" dist="139700">
              <a:srgbClr val="333333">
                <a:alpha val="64705"/>
              </a:srgbClr>
            </a:outerShdw>
          </a:effectLst>
        </p:spPr>
      </p:pic>
      <p:pic>
        <p:nvPicPr>
          <p:cNvPr id="882" name="Google Shape;882;p39"/>
          <p:cNvPicPr preferRelativeResize="0"/>
          <p:nvPr/>
        </p:nvPicPr>
        <p:blipFill rotWithShape="1">
          <a:blip r:embed="rId4">
            <a:alphaModFix/>
          </a:blip>
          <a:srcRect b="0" l="0" r="0" t="0"/>
          <a:stretch/>
        </p:blipFill>
        <p:spPr>
          <a:xfrm>
            <a:off x="1462176" y="3360289"/>
            <a:ext cx="3164821" cy="161205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83" name="Google Shape;883;p39"/>
          <p:cNvPicPr preferRelativeResize="0"/>
          <p:nvPr/>
        </p:nvPicPr>
        <p:blipFill rotWithShape="1">
          <a:blip r:embed="rId5">
            <a:alphaModFix/>
          </a:blip>
          <a:srcRect b="0" l="0" r="0" t="0"/>
          <a:stretch/>
        </p:blipFill>
        <p:spPr>
          <a:xfrm>
            <a:off x="4836280" y="3360289"/>
            <a:ext cx="3434750" cy="161205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884" name="Google Shape;884;p39"/>
          <p:cNvSpPr/>
          <p:nvPr/>
        </p:nvSpPr>
        <p:spPr>
          <a:xfrm>
            <a:off x="1002454" y="616726"/>
            <a:ext cx="7037494" cy="30777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the INSERT statement is used to add new rows of data to a table.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0"/>
          <p:cNvSpPr txBox="1"/>
          <p:nvPr>
            <p:ph type="title"/>
          </p:nvPr>
        </p:nvSpPr>
        <p:spPr>
          <a:xfrm>
            <a:off x="1168399" y="1162161"/>
            <a:ext cx="6559973" cy="653631"/>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600"/>
              <a:t>Using </a:t>
            </a:r>
            <a:r>
              <a:rPr lang="en-GB" sz="1600">
                <a:solidFill>
                  <a:srgbClr val="EDA634"/>
                </a:solidFill>
              </a:rPr>
              <a:t>Update</a:t>
            </a:r>
            <a:r>
              <a:rPr b="0" lang="en-GB" sz="1600"/>
              <a:t>, Update the </a:t>
            </a:r>
            <a:r>
              <a:rPr lang="en-GB" sz="1600">
                <a:solidFill>
                  <a:schemeClr val="accent2"/>
                </a:solidFill>
              </a:rPr>
              <a:t>phone number</a:t>
            </a:r>
            <a:r>
              <a:rPr lang="en-GB" sz="1600"/>
              <a:t> </a:t>
            </a:r>
            <a:r>
              <a:rPr b="0" lang="en-GB" sz="1600"/>
              <a:t>of a </a:t>
            </a:r>
            <a:r>
              <a:rPr lang="en-GB" sz="1600">
                <a:solidFill>
                  <a:schemeClr val="accent2"/>
                </a:solidFill>
              </a:rPr>
              <a:t>patient named</a:t>
            </a:r>
            <a:r>
              <a:rPr lang="en-GB" sz="1600"/>
              <a:t> </a:t>
            </a:r>
            <a:r>
              <a:rPr b="0" lang="en-GB" sz="1600"/>
              <a:t>"Alice Johnson" to "9998887777".</a:t>
            </a:r>
            <a:endParaRPr/>
          </a:p>
        </p:txBody>
      </p:sp>
      <p:sp>
        <p:nvSpPr>
          <p:cNvPr id="890" name="Google Shape;890;p40"/>
          <p:cNvSpPr txBox="1"/>
          <p:nvPr/>
        </p:nvSpPr>
        <p:spPr>
          <a:xfrm>
            <a:off x="3528905" y="171477"/>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UPDATE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91" name="Google Shape;891;p40"/>
          <p:cNvPicPr preferRelativeResize="0"/>
          <p:nvPr/>
        </p:nvPicPr>
        <p:blipFill rotWithShape="1">
          <a:blip r:embed="rId3">
            <a:alphaModFix/>
          </a:blip>
          <a:srcRect b="0" l="0" r="0" t="0"/>
          <a:stretch/>
        </p:blipFill>
        <p:spPr>
          <a:xfrm>
            <a:off x="2043899" y="1864858"/>
            <a:ext cx="4954597" cy="653631"/>
          </a:xfrm>
          <a:prstGeom prst="rect">
            <a:avLst/>
          </a:prstGeom>
          <a:noFill/>
          <a:ln>
            <a:noFill/>
          </a:ln>
          <a:effectLst>
            <a:outerShdw blurRad="292100" rotWithShape="0" algn="tl" dir="2700000" dist="139700">
              <a:srgbClr val="333333">
                <a:alpha val="64705"/>
              </a:srgbClr>
            </a:outerShdw>
          </a:effectLst>
        </p:spPr>
      </p:pic>
      <p:pic>
        <p:nvPicPr>
          <p:cNvPr id="892" name="Google Shape;892;p40"/>
          <p:cNvPicPr preferRelativeResize="0"/>
          <p:nvPr/>
        </p:nvPicPr>
        <p:blipFill rotWithShape="1">
          <a:blip r:embed="rId4">
            <a:alphaModFix/>
          </a:blip>
          <a:srcRect b="0" l="0" r="0" t="0"/>
          <a:stretch/>
        </p:blipFill>
        <p:spPr>
          <a:xfrm>
            <a:off x="2043901" y="2609325"/>
            <a:ext cx="4954597" cy="1581962"/>
          </a:xfrm>
          <a:prstGeom prst="rect">
            <a:avLst/>
          </a:prstGeom>
          <a:noFill/>
          <a:ln>
            <a:noFill/>
          </a:ln>
        </p:spPr>
      </p:pic>
      <p:sp>
        <p:nvSpPr>
          <p:cNvPr id="893" name="Google Shape;893;p40"/>
          <p:cNvSpPr/>
          <p:nvPr/>
        </p:nvSpPr>
        <p:spPr>
          <a:xfrm>
            <a:off x="1168399" y="805318"/>
            <a:ext cx="6559973" cy="30777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UPDATE statement in MySQL is used to modify existing records in a table.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1"/>
          <p:cNvSpPr txBox="1"/>
          <p:nvPr>
            <p:ph type="title"/>
          </p:nvPr>
        </p:nvSpPr>
        <p:spPr>
          <a:xfrm>
            <a:off x="1022773" y="1691705"/>
            <a:ext cx="7159414" cy="1067918"/>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lang="en-GB" sz="1400">
                <a:solidFill>
                  <a:srgbClr val="EDA634"/>
                </a:solidFill>
              </a:rPr>
              <a:t>Delete</a:t>
            </a:r>
            <a:r>
              <a:rPr b="0" lang="en-GB" sz="1400"/>
              <a:t>,</a:t>
            </a:r>
            <a:br>
              <a:rPr b="0" lang="en-GB" sz="1400"/>
            </a:br>
            <a:r>
              <a:rPr b="0" lang="en-GB" sz="1400"/>
              <a:t>1. Update the </a:t>
            </a:r>
            <a:r>
              <a:rPr lang="en-GB" sz="1400">
                <a:solidFill>
                  <a:schemeClr val="accent2"/>
                </a:solidFill>
              </a:rPr>
              <a:t>phone number </a:t>
            </a:r>
            <a:r>
              <a:rPr b="0" lang="en-GB" sz="1400"/>
              <a:t>of a </a:t>
            </a:r>
            <a:r>
              <a:rPr lang="en-GB" sz="1400">
                <a:solidFill>
                  <a:schemeClr val="accent2"/>
                </a:solidFill>
              </a:rPr>
              <a:t>patient named </a:t>
            </a:r>
            <a:r>
              <a:rPr b="0" lang="en-GB" sz="1400"/>
              <a:t>"Alice Johnson" to "9998887777".</a:t>
            </a:r>
            <a:br>
              <a:rPr b="0" lang="en-GB" sz="1400"/>
            </a:br>
            <a:r>
              <a:rPr b="0" lang="en-GB" sz="1400"/>
              <a:t>2. Delete all </a:t>
            </a:r>
            <a:r>
              <a:rPr lang="en-GB" sz="1400">
                <a:solidFill>
                  <a:schemeClr val="accent2"/>
                </a:solidFill>
              </a:rPr>
              <a:t>appointments scheduled </a:t>
            </a:r>
            <a:r>
              <a:rPr b="0" lang="en-GB" sz="1400"/>
              <a:t>with Doctor ID 2.</a:t>
            </a:r>
            <a:endParaRPr/>
          </a:p>
        </p:txBody>
      </p:sp>
      <p:sp>
        <p:nvSpPr>
          <p:cNvPr id="899" name="Google Shape;899;p41"/>
          <p:cNvSpPr txBox="1"/>
          <p:nvPr/>
        </p:nvSpPr>
        <p:spPr>
          <a:xfrm>
            <a:off x="3528907" y="528320"/>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DELETE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00" name="Google Shape;900;p41"/>
          <p:cNvPicPr preferRelativeResize="0"/>
          <p:nvPr/>
        </p:nvPicPr>
        <p:blipFill rotWithShape="1">
          <a:blip r:embed="rId3">
            <a:alphaModFix/>
          </a:blip>
          <a:srcRect b="0" l="0" r="0" t="0"/>
          <a:stretch/>
        </p:blipFill>
        <p:spPr>
          <a:xfrm>
            <a:off x="1022773" y="2787318"/>
            <a:ext cx="4020345" cy="1574709"/>
          </a:xfrm>
          <a:prstGeom prst="rect">
            <a:avLst/>
          </a:prstGeom>
          <a:noFill/>
          <a:ln>
            <a:noFill/>
          </a:ln>
          <a:effectLst>
            <a:outerShdw blurRad="292100" rotWithShape="0" algn="tl" dir="2700000" dist="139700">
              <a:srgbClr val="333333">
                <a:alpha val="64705"/>
              </a:srgbClr>
            </a:outerShdw>
          </a:effectLst>
        </p:spPr>
      </p:pic>
      <p:pic>
        <p:nvPicPr>
          <p:cNvPr id="901" name="Google Shape;901;p41"/>
          <p:cNvPicPr preferRelativeResize="0"/>
          <p:nvPr/>
        </p:nvPicPr>
        <p:blipFill rotWithShape="1">
          <a:blip r:embed="rId4">
            <a:alphaModFix/>
          </a:blip>
          <a:srcRect b="0" l="0" r="0" t="0"/>
          <a:stretch/>
        </p:blipFill>
        <p:spPr>
          <a:xfrm>
            <a:off x="5104078" y="2787317"/>
            <a:ext cx="3078109" cy="1574709"/>
          </a:xfrm>
          <a:prstGeom prst="rect">
            <a:avLst/>
          </a:prstGeom>
          <a:noFill/>
          <a:ln>
            <a:noFill/>
          </a:ln>
          <a:effectLst>
            <a:outerShdw blurRad="292100" rotWithShape="0" algn="tl" dir="2700000" dist="139700">
              <a:srgbClr val="333333">
                <a:alpha val="64705"/>
              </a:srgbClr>
            </a:outerShdw>
          </a:effectLst>
        </p:spPr>
      </p:pic>
      <p:sp>
        <p:nvSpPr>
          <p:cNvPr id="902" name="Google Shape;902;p41"/>
          <p:cNvSpPr/>
          <p:nvPr/>
        </p:nvSpPr>
        <p:spPr>
          <a:xfrm>
            <a:off x="1022773" y="1140790"/>
            <a:ext cx="7159414"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DELETE is a statement used to remove rows from a table based on a specified condition.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2"/>
          <p:cNvSpPr txBox="1"/>
          <p:nvPr/>
        </p:nvSpPr>
        <p:spPr>
          <a:xfrm>
            <a:off x="2289387" y="1612054"/>
            <a:ext cx="54864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Performing</a:t>
            </a:r>
            <a:r>
              <a:rPr b="1" i="0" lang="en-GB" sz="1400" u="none" cap="none" strike="noStrike">
                <a:solidFill>
                  <a:srgbClr val="000000"/>
                </a:solidFill>
                <a:latin typeface="Lexend"/>
                <a:ea typeface="Lexend"/>
                <a:cs typeface="Lexend"/>
                <a:sym typeface="Lexend"/>
              </a:rPr>
              <a:t> </a:t>
            </a:r>
            <a:r>
              <a:rPr b="1" i="0" lang="en-GB" sz="8000" u="none" cap="none" strike="noStrike">
                <a:solidFill>
                  <a:srgbClr val="000000"/>
                </a:solidFill>
                <a:latin typeface="Lexend"/>
                <a:ea typeface="Lexend"/>
                <a:cs typeface="Lexend"/>
                <a:sym typeface="Lexend"/>
              </a:rPr>
              <a:t>DDL</a:t>
            </a:r>
            <a:r>
              <a:rPr b="1" i="0" lang="en-GB" sz="1400" u="none" cap="none" strike="noStrike">
                <a:solidFill>
                  <a:srgbClr val="000000"/>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Operations</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3"/>
          <p:cNvSpPr txBox="1"/>
          <p:nvPr>
            <p:ph type="title"/>
          </p:nvPr>
        </p:nvSpPr>
        <p:spPr>
          <a:xfrm>
            <a:off x="1038494" y="1653537"/>
            <a:ext cx="7094106" cy="749572"/>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lang="en-GB" sz="1400">
                <a:solidFill>
                  <a:srgbClr val="EDA634"/>
                </a:solidFill>
              </a:rPr>
              <a:t>Create</a:t>
            </a:r>
            <a:r>
              <a:rPr b="0" lang="en-GB" sz="1400"/>
              <a:t>,</a:t>
            </a:r>
            <a:br>
              <a:rPr b="0" lang="en-GB" sz="1400"/>
            </a:br>
            <a:r>
              <a:rPr b="0" lang="en-GB" sz="1400"/>
              <a:t>1. Create a </a:t>
            </a:r>
            <a:r>
              <a:rPr lang="en-GB" sz="1400">
                <a:solidFill>
                  <a:schemeClr val="accent2"/>
                </a:solidFill>
              </a:rPr>
              <a:t>table Staff </a:t>
            </a:r>
            <a:r>
              <a:rPr b="0" lang="en-GB" sz="1400"/>
              <a:t>to store staff details, and add </a:t>
            </a:r>
            <a:r>
              <a:rPr b="0" lang="en-GB" sz="1400">
                <a:solidFill>
                  <a:schemeClr val="accent2"/>
                </a:solidFill>
              </a:rPr>
              <a:t>5 records</a:t>
            </a:r>
            <a:r>
              <a:rPr b="0" lang="en-GB" sz="1400">
                <a:solidFill>
                  <a:schemeClr val="accent1"/>
                </a:solidFill>
              </a:rPr>
              <a:t> </a:t>
            </a:r>
            <a:r>
              <a:rPr b="0" lang="en-GB" sz="1400"/>
              <a:t>to it.</a:t>
            </a:r>
            <a:endParaRPr/>
          </a:p>
        </p:txBody>
      </p:sp>
      <p:sp>
        <p:nvSpPr>
          <p:cNvPr id="913" name="Google Shape;913;p43"/>
          <p:cNvSpPr txBox="1"/>
          <p:nvPr/>
        </p:nvSpPr>
        <p:spPr>
          <a:xfrm>
            <a:off x="3593253" y="498184"/>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CREATE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14" name="Google Shape;914;p43"/>
          <p:cNvPicPr preferRelativeResize="0"/>
          <p:nvPr/>
        </p:nvPicPr>
        <p:blipFill rotWithShape="1">
          <a:blip r:embed="rId3">
            <a:alphaModFix/>
          </a:blip>
          <a:srcRect b="0" l="0" r="0" t="0"/>
          <a:stretch/>
        </p:blipFill>
        <p:spPr>
          <a:xfrm>
            <a:off x="1038494" y="2427703"/>
            <a:ext cx="3894666" cy="179955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915" name="Google Shape;915;p43"/>
          <p:cNvPicPr preferRelativeResize="0"/>
          <p:nvPr/>
        </p:nvPicPr>
        <p:blipFill rotWithShape="1">
          <a:blip r:embed="rId4">
            <a:alphaModFix/>
          </a:blip>
          <a:srcRect b="0" l="0" r="0" t="0"/>
          <a:stretch/>
        </p:blipFill>
        <p:spPr>
          <a:xfrm>
            <a:off x="5079742" y="2403109"/>
            <a:ext cx="3052858" cy="179955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916" name="Google Shape;916;p43"/>
          <p:cNvSpPr/>
          <p:nvPr/>
        </p:nvSpPr>
        <p:spPr>
          <a:xfrm>
            <a:off x="1038494" y="1082959"/>
            <a:ext cx="7094106"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In MySQL, the CREATE statement is used to create a new database, table, index, or other objects.</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5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5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44"/>
          <p:cNvSpPr txBox="1"/>
          <p:nvPr>
            <p:ph type="title"/>
          </p:nvPr>
        </p:nvSpPr>
        <p:spPr>
          <a:xfrm>
            <a:off x="1063413" y="1402200"/>
            <a:ext cx="6996853" cy="584775"/>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b="0" lang="en-GB" sz="1400">
                <a:solidFill>
                  <a:srgbClr val="EDA634"/>
                </a:solidFill>
              </a:rPr>
              <a:t>Alter,</a:t>
            </a:r>
            <a:br>
              <a:rPr b="0" lang="en-GB" sz="1400"/>
            </a:br>
            <a:r>
              <a:rPr b="0" lang="en-GB" sz="1400"/>
              <a:t>1. ADD Coleman Staff Education(StaffEID)</a:t>
            </a:r>
            <a:endParaRPr b="0" sz="1400"/>
          </a:p>
        </p:txBody>
      </p:sp>
      <p:sp>
        <p:nvSpPr>
          <p:cNvPr id="922" name="Google Shape;922;p44"/>
          <p:cNvSpPr txBox="1"/>
          <p:nvPr/>
        </p:nvSpPr>
        <p:spPr>
          <a:xfrm>
            <a:off x="3742266" y="431185"/>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ALTER</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23" name="Google Shape;923;p44"/>
          <p:cNvPicPr preferRelativeResize="0"/>
          <p:nvPr/>
        </p:nvPicPr>
        <p:blipFill rotWithShape="1">
          <a:blip r:embed="rId3">
            <a:alphaModFix/>
          </a:blip>
          <a:srcRect b="0" l="0" r="0" t="0"/>
          <a:stretch/>
        </p:blipFill>
        <p:spPr>
          <a:xfrm>
            <a:off x="1063413" y="2065438"/>
            <a:ext cx="3894666" cy="13834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924" name="Google Shape;924;p44"/>
          <p:cNvPicPr preferRelativeResize="0"/>
          <p:nvPr/>
        </p:nvPicPr>
        <p:blipFill rotWithShape="1">
          <a:blip r:embed="rId4">
            <a:alphaModFix/>
          </a:blip>
          <a:srcRect b="0" l="0" r="0" t="0"/>
          <a:stretch/>
        </p:blipFill>
        <p:spPr>
          <a:xfrm>
            <a:off x="5007408" y="2065437"/>
            <a:ext cx="3052858" cy="13834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925" name="Google Shape;925;p44"/>
          <p:cNvSpPr/>
          <p:nvPr/>
        </p:nvSpPr>
        <p:spPr>
          <a:xfrm>
            <a:off x="1063413" y="1015960"/>
            <a:ext cx="6996853" cy="30777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the ALTER statement is used to modify an existing database table.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5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5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5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5"/>
          <p:cNvSpPr txBox="1"/>
          <p:nvPr>
            <p:ph type="title"/>
          </p:nvPr>
        </p:nvSpPr>
        <p:spPr>
          <a:xfrm>
            <a:off x="1998131" y="1483079"/>
            <a:ext cx="5547359" cy="662652"/>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latin typeface="Lexend"/>
                <a:ea typeface="Lexend"/>
                <a:cs typeface="Lexend"/>
                <a:sym typeface="Lexend"/>
              </a:rPr>
              <a:t>Using </a:t>
            </a:r>
            <a:r>
              <a:rPr lang="en-GB" sz="1400">
                <a:solidFill>
                  <a:srgbClr val="EDA634"/>
                </a:solidFill>
                <a:latin typeface="Lexend"/>
                <a:ea typeface="Lexend"/>
                <a:cs typeface="Lexend"/>
                <a:sym typeface="Lexend"/>
              </a:rPr>
              <a:t>Drop</a:t>
            </a:r>
            <a:r>
              <a:rPr b="0" lang="en-GB" sz="1400">
                <a:latin typeface="Lexend"/>
                <a:ea typeface="Lexend"/>
                <a:cs typeface="Lexend"/>
                <a:sym typeface="Lexend"/>
              </a:rPr>
              <a:t>,</a:t>
            </a:r>
            <a:br>
              <a:rPr b="0" lang="en-GB" sz="1400">
                <a:latin typeface="Lexend"/>
                <a:ea typeface="Lexend"/>
                <a:cs typeface="Lexend"/>
                <a:sym typeface="Lexend"/>
              </a:rPr>
            </a:br>
            <a:r>
              <a:rPr b="0" lang="en-GB" sz="1400">
                <a:latin typeface="Lexend"/>
                <a:ea typeface="Lexend"/>
                <a:cs typeface="Lexend"/>
                <a:sym typeface="Lexend"/>
              </a:rPr>
              <a:t>1. Drop the </a:t>
            </a:r>
            <a:r>
              <a:rPr lang="en-GB" sz="1400">
                <a:solidFill>
                  <a:schemeClr val="accent2"/>
                </a:solidFill>
                <a:latin typeface="Lexend"/>
                <a:ea typeface="Lexend"/>
                <a:cs typeface="Lexend"/>
                <a:sym typeface="Lexend"/>
              </a:rPr>
              <a:t>Staff table </a:t>
            </a:r>
            <a:r>
              <a:rPr b="0" lang="en-GB" sz="1400">
                <a:latin typeface="Lexend"/>
                <a:ea typeface="Lexend"/>
                <a:cs typeface="Lexend"/>
                <a:sym typeface="Lexend"/>
              </a:rPr>
              <a:t>from the database.</a:t>
            </a:r>
            <a:endParaRPr/>
          </a:p>
        </p:txBody>
      </p:sp>
      <p:sp>
        <p:nvSpPr>
          <p:cNvPr id="931" name="Google Shape;931;p45"/>
          <p:cNvSpPr txBox="1"/>
          <p:nvPr/>
        </p:nvSpPr>
        <p:spPr>
          <a:xfrm>
            <a:off x="3583093" y="284480"/>
            <a:ext cx="1984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DORP</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32" name="Google Shape;932;p45"/>
          <p:cNvPicPr preferRelativeResize="0"/>
          <p:nvPr/>
        </p:nvPicPr>
        <p:blipFill rotWithShape="1">
          <a:blip r:embed="rId3">
            <a:alphaModFix/>
          </a:blip>
          <a:srcRect b="0" l="0" r="0" t="0"/>
          <a:stretch/>
        </p:blipFill>
        <p:spPr>
          <a:xfrm>
            <a:off x="2580636" y="2145731"/>
            <a:ext cx="4382347" cy="240269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933" name="Google Shape;933;p45"/>
          <p:cNvSpPr/>
          <p:nvPr/>
        </p:nvSpPr>
        <p:spPr>
          <a:xfrm>
            <a:off x="1391919" y="888868"/>
            <a:ext cx="6759788"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a:t>
            </a:r>
            <a:r>
              <a:rPr b="1" i="0" lang="en-GB" sz="1400" u="none" cap="none" strike="noStrike">
                <a:solidFill>
                  <a:srgbClr val="000000"/>
                </a:solidFill>
                <a:latin typeface="Lexend"/>
                <a:ea typeface="Lexend"/>
                <a:cs typeface="Lexend"/>
                <a:sym typeface="Lexend"/>
              </a:rPr>
              <a:t>DROP</a:t>
            </a:r>
            <a:r>
              <a:rPr b="0" i="0" lang="en-GB" sz="1400" u="none" cap="none" strike="noStrike">
                <a:solidFill>
                  <a:srgbClr val="000000"/>
                </a:solidFill>
                <a:latin typeface="Lexend"/>
                <a:ea typeface="Lexend"/>
                <a:cs typeface="Lexend"/>
                <a:sym typeface="Lexend"/>
              </a:rPr>
              <a:t> is a SQL command used to delete a database, table, index, or other objects permanently.</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46"/>
          <p:cNvSpPr txBox="1"/>
          <p:nvPr>
            <p:ph type="title"/>
          </p:nvPr>
        </p:nvSpPr>
        <p:spPr>
          <a:xfrm>
            <a:off x="1954102" y="1409633"/>
            <a:ext cx="5134189" cy="533959"/>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GB" sz="1400"/>
              <a:t>Using </a:t>
            </a:r>
            <a:r>
              <a:rPr b="0" lang="en-GB" sz="1400">
                <a:solidFill>
                  <a:srgbClr val="EDA634"/>
                </a:solidFill>
              </a:rPr>
              <a:t>Truncate</a:t>
            </a:r>
            <a:r>
              <a:rPr b="0" lang="en-GB" sz="1400"/>
              <a:t>,</a:t>
            </a:r>
            <a:br>
              <a:rPr b="0" lang="en-GB" sz="1400"/>
            </a:br>
            <a:r>
              <a:rPr b="0" lang="en-GB" sz="1400"/>
              <a:t>1. </a:t>
            </a:r>
            <a:r>
              <a:rPr b="0" lang="en-GB" sz="1400">
                <a:solidFill>
                  <a:schemeClr val="accent2"/>
                </a:solidFill>
              </a:rPr>
              <a:t>Truncate</a:t>
            </a:r>
            <a:r>
              <a:rPr b="0" lang="en-GB" sz="1400"/>
              <a:t> the </a:t>
            </a:r>
            <a:r>
              <a:rPr b="0" lang="en-GB" sz="1400">
                <a:solidFill>
                  <a:schemeClr val="accent2"/>
                </a:solidFill>
              </a:rPr>
              <a:t>Staff table </a:t>
            </a:r>
            <a:r>
              <a:rPr b="0" lang="en-GB" sz="1400"/>
              <a:t>from the database.</a:t>
            </a:r>
            <a:endParaRPr/>
          </a:p>
        </p:txBody>
      </p:sp>
      <p:sp>
        <p:nvSpPr>
          <p:cNvPr id="939" name="Google Shape;939;p46"/>
          <p:cNvSpPr txBox="1"/>
          <p:nvPr/>
        </p:nvSpPr>
        <p:spPr>
          <a:xfrm>
            <a:off x="3274905" y="287681"/>
            <a:ext cx="2492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TRUNCATE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40" name="Google Shape;940;p46"/>
          <p:cNvPicPr preferRelativeResize="0"/>
          <p:nvPr/>
        </p:nvPicPr>
        <p:blipFill rotWithShape="1">
          <a:blip r:embed="rId3">
            <a:alphaModFix/>
          </a:blip>
          <a:srcRect b="0" l="0" r="0" t="0"/>
          <a:stretch/>
        </p:blipFill>
        <p:spPr>
          <a:xfrm>
            <a:off x="2118372" y="2005147"/>
            <a:ext cx="4805648" cy="213528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941" name="Google Shape;941;p46"/>
          <p:cNvSpPr/>
          <p:nvPr/>
        </p:nvSpPr>
        <p:spPr>
          <a:xfrm>
            <a:off x="1151464" y="824858"/>
            <a:ext cx="6739467"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a:t>
            </a:r>
            <a:r>
              <a:rPr b="1" i="0" lang="en-GB" sz="1400" u="none" cap="none" strike="noStrike">
                <a:solidFill>
                  <a:srgbClr val="000000"/>
                </a:solidFill>
                <a:latin typeface="Lexend"/>
                <a:ea typeface="Lexend"/>
                <a:cs typeface="Lexend"/>
                <a:sym typeface="Lexend"/>
              </a:rPr>
              <a:t>TRUNCATE</a:t>
            </a:r>
            <a:r>
              <a:rPr b="0" i="0" lang="en-GB" sz="1400" u="none" cap="none" strike="noStrike">
                <a:solidFill>
                  <a:srgbClr val="000000"/>
                </a:solidFill>
                <a:latin typeface="Lexend"/>
                <a:ea typeface="Lexend"/>
                <a:cs typeface="Lexend"/>
                <a:sym typeface="Lexend"/>
              </a:rPr>
              <a:t> is a Data Definition Language (DDL) command used to quickly delete all rows from a table, resetting the auto-increment counter, if any</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2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AIM OF PROJECT</a:t>
            </a:r>
            <a:endParaRPr/>
          </a:p>
        </p:txBody>
      </p:sp>
      <p:sp>
        <p:nvSpPr>
          <p:cNvPr id="729" name="Google Shape;729;p20"/>
          <p:cNvSpPr txBox="1"/>
          <p:nvPr>
            <p:ph idx="3" type="ctrTitle"/>
          </p:nvPr>
        </p:nvSpPr>
        <p:spPr>
          <a:xfrm flipH="1">
            <a:off x="4743606" y="2638425"/>
            <a:ext cx="2870298" cy="42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1400"/>
              <a:buNone/>
            </a:pPr>
            <a:br>
              <a:rPr lang="en-GB"/>
            </a:br>
            <a:br>
              <a:rPr lang="en-GB"/>
            </a:br>
            <a:br>
              <a:rPr lang="en-GB"/>
            </a:br>
            <a:endParaRPr/>
          </a:p>
        </p:txBody>
      </p:sp>
      <p:sp>
        <p:nvSpPr>
          <p:cNvPr id="730" name="Google Shape;730;p20"/>
          <p:cNvSpPr/>
          <p:nvPr/>
        </p:nvSpPr>
        <p:spPr>
          <a:xfrm>
            <a:off x="2457606" y="1211950"/>
            <a:ext cx="4572000" cy="3416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Lexend"/>
                <a:ea typeface="Lexend"/>
                <a:cs typeface="Lexend"/>
                <a:sym typeface="Lexend"/>
              </a:rPr>
              <a:t>Data Management Efficiency: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Lexend"/>
              <a:ea typeface="Lexend"/>
              <a:cs typeface="Lexend"/>
              <a:sym typeface="Lexend"/>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Lexend"/>
                <a:ea typeface="Lexend"/>
                <a:cs typeface="Lexend"/>
                <a:sym typeface="Lexend"/>
              </a:rPr>
              <a:t>Appointment Scheduling and Tracking:</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exend"/>
              <a:ea typeface="Lexend"/>
              <a:cs typeface="Lexend"/>
              <a:sym typeface="Lexend"/>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Lexend"/>
                <a:ea typeface="Lexend"/>
                <a:cs typeface="Lexend"/>
                <a:sym typeface="Lexend"/>
              </a:rPr>
              <a:t>Patient Treatment and Medication Management:</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exend"/>
              <a:ea typeface="Lexend"/>
              <a:cs typeface="Lexend"/>
              <a:sym typeface="Lexend"/>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Lexend"/>
                <a:ea typeface="Lexend"/>
                <a:cs typeface="Lexend"/>
                <a:sym typeface="Lexend"/>
              </a:rPr>
              <a:t>Doctor-Patient Interaction and Care Coordination:</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exend"/>
              <a:ea typeface="Lexend"/>
              <a:cs typeface="Lexend"/>
              <a:sym typeface="Lexend"/>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Lexend"/>
                <a:ea typeface="Lexend"/>
                <a:cs typeface="Lexend"/>
                <a:sym typeface="Lexend"/>
              </a:rPr>
              <a:t>Hospital Department and Resource Allocation: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47"/>
          <p:cNvSpPr txBox="1"/>
          <p:nvPr/>
        </p:nvSpPr>
        <p:spPr>
          <a:xfrm>
            <a:off x="2289387" y="1612054"/>
            <a:ext cx="54864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Performing</a:t>
            </a:r>
            <a:r>
              <a:rPr b="1" i="0" lang="en-GB" sz="1400" u="none" cap="none" strike="noStrike">
                <a:solidFill>
                  <a:srgbClr val="000000"/>
                </a:solidFill>
                <a:latin typeface="Lexend"/>
                <a:ea typeface="Lexend"/>
                <a:cs typeface="Lexend"/>
                <a:sym typeface="Lexend"/>
              </a:rPr>
              <a:t> </a:t>
            </a:r>
            <a:r>
              <a:rPr b="1" i="0" lang="en-GB" sz="8000" u="none" cap="none" strike="noStrike">
                <a:solidFill>
                  <a:srgbClr val="000000"/>
                </a:solidFill>
                <a:latin typeface="Lexend"/>
                <a:ea typeface="Lexend"/>
                <a:cs typeface="Lexend"/>
                <a:sym typeface="Lexend"/>
              </a:rPr>
              <a:t>DQL</a:t>
            </a:r>
            <a:r>
              <a:rPr b="1" i="0" lang="en-GB" sz="1400" u="none" cap="none" strike="noStrike">
                <a:solidFill>
                  <a:srgbClr val="000000"/>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Operations</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2000"/>
                                        <p:tgtEl>
                                          <p:spTgt spid="9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48"/>
          <p:cNvSpPr txBox="1"/>
          <p:nvPr>
            <p:ph type="title"/>
          </p:nvPr>
        </p:nvSpPr>
        <p:spPr>
          <a:xfrm>
            <a:off x="2451948" y="1660657"/>
            <a:ext cx="4592536" cy="587012"/>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400"/>
              <a:t>Using </a:t>
            </a:r>
            <a:r>
              <a:rPr lang="en-GB" sz="1400">
                <a:solidFill>
                  <a:srgbClr val="EDA634"/>
                </a:solidFill>
              </a:rPr>
              <a:t>Select</a:t>
            </a:r>
            <a:r>
              <a:rPr lang="en-GB" sz="1400"/>
              <a:t>,</a:t>
            </a:r>
            <a:br>
              <a:rPr lang="en-GB" sz="1400"/>
            </a:br>
            <a:r>
              <a:rPr lang="en-GB" sz="1400"/>
              <a:t>1. </a:t>
            </a:r>
            <a:r>
              <a:rPr lang="en-GB" sz="1400">
                <a:solidFill>
                  <a:schemeClr val="accent2"/>
                </a:solidFill>
              </a:rPr>
              <a:t>Select </a:t>
            </a:r>
            <a:r>
              <a:rPr lang="en-GB" sz="1400">
                <a:solidFill>
                  <a:schemeClr val="dk1"/>
                </a:solidFill>
              </a:rPr>
              <a:t>the Appointment</a:t>
            </a:r>
            <a:r>
              <a:rPr lang="en-GB" sz="1400"/>
              <a:t>.</a:t>
            </a:r>
            <a:endParaRPr sz="1400"/>
          </a:p>
        </p:txBody>
      </p:sp>
      <p:sp>
        <p:nvSpPr>
          <p:cNvPr id="952" name="Google Shape;952;p48"/>
          <p:cNvSpPr txBox="1"/>
          <p:nvPr/>
        </p:nvSpPr>
        <p:spPr>
          <a:xfrm>
            <a:off x="3501922" y="387263"/>
            <a:ext cx="249258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SELECT</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53" name="Google Shape;953;p48"/>
          <p:cNvPicPr preferRelativeResize="0"/>
          <p:nvPr/>
        </p:nvPicPr>
        <p:blipFill rotWithShape="1">
          <a:blip r:embed="rId3">
            <a:alphaModFix/>
          </a:blip>
          <a:srcRect b="0" l="0" r="0" t="0"/>
          <a:stretch/>
        </p:blipFill>
        <p:spPr>
          <a:xfrm>
            <a:off x="2451948" y="2284931"/>
            <a:ext cx="4592536" cy="48085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954" name="Google Shape;954;p48"/>
          <p:cNvPicPr preferRelativeResize="0"/>
          <p:nvPr/>
        </p:nvPicPr>
        <p:blipFill rotWithShape="1">
          <a:blip r:embed="rId4">
            <a:alphaModFix/>
          </a:blip>
          <a:srcRect b="0" l="0" r="0" t="0"/>
          <a:stretch/>
        </p:blipFill>
        <p:spPr>
          <a:xfrm>
            <a:off x="2451948" y="2765788"/>
            <a:ext cx="4592536" cy="160528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955" name="Google Shape;955;p48"/>
          <p:cNvSpPr txBox="1"/>
          <p:nvPr/>
        </p:nvSpPr>
        <p:spPr>
          <a:xfrm>
            <a:off x="2451948" y="1079928"/>
            <a:ext cx="4592536"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In MySQL, the SELECT statement is used to retrieve data from one or more tables.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500"/>
                                        <p:tgtEl>
                                          <p:spTgt spid="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49"/>
          <p:cNvSpPr txBox="1"/>
          <p:nvPr/>
        </p:nvSpPr>
        <p:spPr>
          <a:xfrm>
            <a:off x="2126826" y="1767842"/>
            <a:ext cx="533738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8000" u="none" cap="none" strike="noStrike">
                <a:solidFill>
                  <a:srgbClr val="000000"/>
                </a:solidFill>
                <a:latin typeface="Lexend"/>
                <a:ea typeface="Lexend"/>
                <a:cs typeface="Lexend"/>
                <a:sym typeface="Lexend"/>
              </a:rPr>
              <a:t>Operator</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0"/>
          <p:cNvSpPr txBox="1"/>
          <p:nvPr/>
        </p:nvSpPr>
        <p:spPr>
          <a:xfrm>
            <a:off x="2223346" y="59670"/>
            <a:ext cx="476503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Arithmetic Operators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66" name="Google Shape;966;p50"/>
          <p:cNvSpPr txBox="1"/>
          <p:nvPr/>
        </p:nvSpPr>
        <p:spPr>
          <a:xfrm>
            <a:off x="806026" y="603039"/>
            <a:ext cx="35830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a:t>
            </a:r>
            <a:r>
              <a:rPr b="1" i="0" lang="en-GB" sz="1400" u="none" cap="none" strike="noStrike">
                <a:solidFill>
                  <a:srgbClr val="EDA634"/>
                </a:solidFill>
                <a:latin typeface="Lexend"/>
                <a:ea typeface="Lexend"/>
                <a:cs typeface="Lexend"/>
                <a:sym typeface="Lexend"/>
              </a:rPr>
              <a:t>. Addition (+): </a:t>
            </a:r>
            <a:r>
              <a:rPr b="0" i="0" lang="en-GB" sz="1400" u="none" cap="none" strike="noStrike">
                <a:solidFill>
                  <a:srgbClr val="000000"/>
                </a:solidFill>
                <a:latin typeface="Lexend"/>
                <a:ea typeface="Lexend"/>
                <a:cs typeface="Lexend"/>
                <a:sym typeface="Lexend"/>
              </a:rPr>
              <a:t>Adds two values together.</a:t>
            </a:r>
            <a:endParaRPr b="0" i="0" sz="1400" u="none" cap="none" strike="noStrike">
              <a:solidFill>
                <a:srgbClr val="000000"/>
              </a:solidFill>
              <a:latin typeface="Lexend"/>
              <a:ea typeface="Lexend"/>
              <a:cs typeface="Lexend"/>
              <a:sym typeface="Lexend"/>
            </a:endParaRPr>
          </a:p>
        </p:txBody>
      </p:sp>
      <p:pic>
        <p:nvPicPr>
          <p:cNvPr id="967" name="Google Shape;967;p50"/>
          <p:cNvPicPr preferRelativeResize="0"/>
          <p:nvPr/>
        </p:nvPicPr>
        <p:blipFill rotWithShape="1">
          <a:blip r:embed="rId3">
            <a:alphaModFix/>
          </a:blip>
          <a:srcRect b="0" l="0" r="0" t="0"/>
          <a:stretch/>
        </p:blipFill>
        <p:spPr>
          <a:xfrm>
            <a:off x="873760" y="1081784"/>
            <a:ext cx="3269720" cy="663576"/>
          </a:xfrm>
          <a:prstGeom prst="rect">
            <a:avLst/>
          </a:prstGeom>
          <a:noFill/>
          <a:ln>
            <a:noFill/>
          </a:ln>
        </p:spPr>
      </p:pic>
      <p:pic>
        <p:nvPicPr>
          <p:cNvPr id="968" name="Google Shape;968;p50"/>
          <p:cNvPicPr preferRelativeResize="0"/>
          <p:nvPr/>
        </p:nvPicPr>
        <p:blipFill rotWithShape="1">
          <a:blip r:embed="rId4">
            <a:alphaModFix/>
          </a:blip>
          <a:srcRect b="0" l="0" r="0" t="0"/>
          <a:stretch/>
        </p:blipFill>
        <p:spPr>
          <a:xfrm>
            <a:off x="873760" y="1754502"/>
            <a:ext cx="1591732" cy="1022565"/>
          </a:xfrm>
          <a:prstGeom prst="rect">
            <a:avLst/>
          </a:prstGeom>
          <a:noFill/>
          <a:ln>
            <a:noFill/>
          </a:ln>
        </p:spPr>
      </p:pic>
      <p:sp>
        <p:nvSpPr>
          <p:cNvPr id="969" name="Google Shape;969;p50"/>
          <p:cNvSpPr txBox="1"/>
          <p:nvPr/>
        </p:nvSpPr>
        <p:spPr>
          <a:xfrm>
            <a:off x="4143480" y="603039"/>
            <a:ext cx="44636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2. </a:t>
            </a:r>
            <a:r>
              <a:rPr b="1" i="0" lang="en-GB" sz="1400" u="none" cap="none" strike="noStrike">
                <a:solidFill>
                  <a:srgbClr val="EDA634"/>
                </a:solidFill>
                <a:latin typeface="Lexend"/>
                <a:ea typeface="Lexend"/>
                <a:cs typeface="Lexend"/>
                <a:sym typeface="Lexend"/>
              </a:rPr>
              <a:t>Subtraction (-): </a:t>
            </a:r>
            <a:r>
              <a:rPr b="0" i="0" lang="en-GB" sz="1400" u="none" cap="none" strike="noStrike">
                <a:solidFill>
                  <a:srgbClr val="000000"/>
                </a:solidFill>
                <a:latin typeface="Lexend"/>
                <a:ea typeface="Lexend"/>
                <a:cs typeface="Lexend"/>
                <a:sym typeface="Lexend"/>
              </a:rPr>
              <a:t>Subtracts the second value from the first.</a:t>
            </a:r>
            <a:endParaRPr b="0" i="0" sz="1400" u="none" cap="none" strike="noStrike">
              <a:solidFill>
                <a:srgbClr val="000000"/>
              </a:solidFill>
              <a:latin typeface="Arial"/>
              <a:ea typeface="Arial"/>
              <a:cs typeface="Arial"/>
              <a:sym typeface="Arial"/>
            </a:endParaRPr>
          </a:p>
        </p:txBody>
      </p:sp>
      <p:pic>
        <p:nvPicPr>
          <p:cNvPr id="970" name="Google Shape;970;p50"/>
          <p:cNvPicPr preferRelativeResize="0"/>
          <p:nvPr/>
        </p:nvPicPr>
        <p:blipFill rotWithShape="1">
          <a:blip r:embed="rId5">
            <a:alphaModFix/>
          </a:blip>
          <a:srcRect b="0" l="0" r="0" t="0"/>
          <a:stretch/>
        </p:blipFill>
        <p:spPr>
          <a:xfrm>
            <a:off x="4848700" y="1081785"/>
            <a:ext cx="2921107" cy="672718"/>
          </a:xfrm>
          <a:prstGeom prst="rect">
            <a:avLst/>
          </a:prstGeom>
          <a:noFill/>
          <a:ln>
            <a:noFill/>
          </a:ln>
        </p:spPr>
      </p:pic>
      <p:pic>
        <p:nvPicPr>
          <p:cNvPr id="971" name="Google Shape;971;p50"/>
          <p:cNvPicPr preferRelativeResize="0"/>
          <p:nvPr/>
        </p:nvPicPr>
        <p:blipFill rotWithShape="1">
          <a:blip r:embed="rId6">
            <a:alphaModFix/>
          </a:blip>
          <a:srcRect b="0" l="0" r="0" t="0"/>
          <a:stretch/>
        </p:blipFill>
        <p:spPr>
          <a:xfrm>
            <a:off x="4848700" y="1754502"/>
            <a:ext cx="1591732" cy="1022565"/>
          </a:xfrm>
          <a:prstGeom prst="rect">
            <a:avLst/>
          </a:prstGeom>
          <a:noFill/>
          <a:ln>
            <a:noFill/>
          </a:ln>
        </p:spPr>
      </p:pic>
      <p:sp>
        <p:nvSpPr>
          <p:cNvPr id="972" name="Google Shape;972;p50"/>
          <p:cNvSpPr txBox="1"/>
          <p:nvPr/>
        </p:nvSpPr>
        <p:spPr>
          <a:xfrm>
            <a:off x="806026" y="2894166"/>
            <a:ext cx="33374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Multiplication (*): </a:t>
            </a:r>
            <a:r>
              <a:rPr b="0" i="0" lang="en-GB" sz="1400" u="none" cap="none" strike="noStrike">
                <a:solidFill>
                  <a:srgbClr val="000000"/>
                </a:solidFill>
                <a:latin typeface="Lexend"/>
                <a:ea typeface="Lexend"/>
                <a:cs typeface="Lexend"/>
                <a:sym typeface="Lexend"/>
              </a:rPr>
              <a:t>Multiplies two values.</a:t>
            </a:r>
            <a:endParaRPr b="0" i="0" sz="1400" u="none" cap="none" strike="noStrike">
              <a:solidFill>
                <a:srgbClr val="000000"/>
              </a:solidFill>
              <a:latin typeface="Lexend"/>
              <a:ea typeface="Lexend"/>
              <a:cs typeface="Lexend"/>
              <a:sym typeface="Lexend"/>
            </a:endParaRPr>
          </a:p>
        </p:txBody>
      </p:sp>
      <p:pic>
        <p:nvPicPr>
          <p:cNvPr id="973" name="Google Shape;973;p50"/>
          <p:cNvPicPr preferRelativeResize="0"/>
          <p:nvPr/>
        </p:nvPicPr>
        <p:blipFill rotWithShape="1">
          <a:blip r:embed="rId7">
            <a:alphaModFix/>
          </a:blip>
          <a:srcRect b="0" l="0" r="0" t="0"/>
          <a:stretch/>
        </p:blipFill>
        <p:spPr>
          <a:xfrm>
            <a:off x="873760" y="3376367"/>
            <a:ext cx="3269718" cy="547557"/>
          </a:xfrm>
          <a:prstGeom prst="rect">
            <a:avLst/>
          </a:prstGeom>
          <a:noFill/>
          <a:ln>
            <a:noFill/>
          </a:ln>
        </p:spPr>
      </p:pic>
      <p:pic>
        <p:nvPicPr>
          <p:cNvPr id="974" name="Google Shape;974;p50"/>
          <p:cNvPicPr preferRelativeResize="0"/>
          <p:nvPr/>
        </p:nvPicPr>
        <p:blipFill rotWithShape="1">
          <a:blip r:embed="rId8">
            <a:alphaModFix/>
          </a:blip>
          <a:srcRect b="0" l="0" r="0" t="0"/>
          <a:stretch/>
        </p:blipFill>
        <p:spPr>
          <a:xfrm>
            <a:off x="873760" y="3923924"/>
            <a:ext cx="1424518" cy="1093729"/>
          </a:xfrm>
          <a:prstGeom prst="rect">
            <a:avLst/>
          </a:prstGeom>
          <a:noFill/>
          <a:ln>
            <a:noFill/>
          </a:ln>
        </p:spPr>
      </p:pic>
      <p:sp>
        <p:nvSpPr>
          <p:cNvPr id="975" name="Google Shape;975;p50"/>
          <p:cNvSpPr txBox="1"/>
          <p:nvPr/>
        </p:nvSpPr>
        <p:spPr>
          <a:xfrm>
            <a:off x="4143479" y="2894166"/>
            <a:ext cx="44636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4. </a:t>
            </a:r>
            <a:r>
              <a:rPr b="1" i="0" lang="en-GB" sz="1400" u="none" cap="none" strike="noStrike">
                <a:solidFill>
                  <a:srgbClr val="EDA634"/>
                </a:solidFill>
                <a:latin typeface="Lexend"/>
                <a:ea typeface="Lexend"/>
                <a:cs typeface="Lexend"/>
                <a:sym typeface="Lexend"/>
              </a:rPr>
              <a:t>Division (/): </a:t>
            </a:r>
            <a:r>
              <a:rPr b="0" i="0" lang="en-GB" sz="1400" u="none" cap="none" strike="noStrike">
                <a:solidFill>
                  <a:srgbClr val="000000"/>
                </a:solidFill>
                <a:latin typeface="Lexend"/>
                <a:ea typeface="Lexend"/>
                <a:cs typeface="Lexend"/>
                <a:sym typeface="Lexend"/>
              </a:rPr>
              <a:t>Divides the first value by the second.</a:t>
            </a:r>
            <a:endParaRPr b="0" i="0" sz="1400" u="none" cap="none" strike="noStrike">
              <a:solidFill>
                <a:srgbClr val="000000"/>
              </a:solidFill>
              <a:latin typeface="Lexend"/>
              <a:ea typeface="Lexend"/>
              <a:cs typeface="Lexend"/>
              <a:sym typeface="Lexend"/>
            </a:endParaRPr>
          </a:p>
        </p:txBody>
      </p:sp>
      <p:pic>
        <p:nvPicPr>
          <p:cNvPr id="976" name="Google Shape;976;p50"/>
          <p:cNvPicPr preferRelativeResize="0"/>
          <p:nvPr/>
        </p:nvPicPr>
        <p:blipFill rotWithShape="1">
          <a:blip r:embed="rId9">
            <a:alphaModFix/>
          </a:blip>
          <a:srcRect b="0" l="0" r="0" t="0"/>
          <a:stretch/>
        </p:blipFill>
        <p:spPr>
          <a:xfrm>
            <a:off x="4848700" y="3417386"/>
            <a:ext cx="2921107" cy="499344"/>
          </a:xfrm>
          <a:prstGeom prst="rect">
            <a:avLst/>
          </a:prstGeom>
          <a:noFill/>
          <a:ln>
            <a:noFill/>
          </a:ln>
        </p:spPr>
      </p:pic>
      <p:pic>
        <p:nvPicPr>
          <p:cNvPr id="977" name="Google Shape;977;p50"/>
          <p:cNvPicPr preferRelativeResize="0"/>
          <p:nvPr/>
        </p:nvPicPr>
        <p:blipFill rotWithShape="1">
          <a:blip r:embed="rId10">
            <a:alphaModFix/>
          </a:blip>
          <a:srcRect b="0" l="0" r="0" t="0"/>
          <a:stretch/>
        </p:blipFill>
        <p:spPr>
          <a:xfrm>
            <a:off x="4848700" y="3919820"/>
            <a:ext cx="1591732" cy="109783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51"/>
          <p:cNvSpPr txBox="1"/>
          <p:nvPr/>
        </p:nvSpPr>
        <p:spPr>
          <a:xfrm>
            <a:off x="1558660" y="432285"/>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Comparison Operators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83" name="Google Shape;983;p51"/>
          <p:cNvSpPr txBox="1"/>
          <p:nvPr/>
        </p:nvSpPr>
        <p:spPr>
          <a:xfrm>
            <a:off x="1232746" y="1045087"/>
            <a:ext cx="6493825"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 </a:t>
            </a:r>
            <a:r>
              <a:rPr b="1" i="0" lang="en-GB" sz="1400" u="none" cap="none" strike="noStrike">
                <a:solidFill>
                  <a:srgbClr val="EDA634"/>
                </a:solidFill>
                <a:latin typeface="Lexend"/>
                <a:ea typeface="Lexend"/>
                <a:cs typeface="Lexend"/>
                <a:sym typeface="Lexend"/>
              </a:rPr>
              <a:t>= :</a:t>
            </a:r>
            <a:r>
              <a:rPr b="0" i="0" lang="en-GB" sz="1400" u="none" cap="none" strike="noStrike">
                <a:solidFill>
                  <a:srgbClr val="EDA634"/>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Checks if two values are equal.</a:t>
            </a:r>
            <a:endParaRPr b="0" i="0" sz="1400" u="none" cap="none" strike="noStrike">
              <a:solidFill>
                <a:srgbClr val="000000"/>
              </a:solidFill>
              <a:latin typeface="Lexend"/>
              <a:ea typeface="Lexend"/>
              <a:cs typeface="Lexend"/>
              <a:sym typeface="Lexend"/>
            </a:endParaRPr>
          </a:p>
        </p:txBody>
      </p:sp>
      <p:sp>
        <p:nvSpPr>
          <p:cNvPr id="984" name="Google Shape;984;p51"/>
          <p:cNvSpPr txBox="1"/>
          <p:nvPr/>
        </p:nvSpPr>
        <p:spPr>
          <a:xfrm>
            <a:off x="1232746" y="2477001"/>
            <a:ext cx="6493825"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2. </a:t>
            </a:r>
            <a:r>
              <a:rPr b="1" i="0" lang="en-GB" sz="1400" u="none" cap="none" strike="noStrike">
                <a:solidFill>
                  <a:srgbClr val="EDA634"/>
                </a:solidFill>
                <a:latin typeface="Lexend"/>
                <a:ea typeface="Lexend"/>
                <a:cs typeface="Lexend"/>
                <a:sym typeface="Lexend"/>
              </a:rPr>
              <a:t>!= or &lt;&gt;: </a:t>
            </a:r>
            <a:r>
              <a:rPr b="0" i="0" lang="en-GB" sz="1400" u="none" cap="none" strike="noStrike">
                <a:solidFill>
                  <a:srgbClr val="000000"/>
                </a:solidFill>
                <a:latin typeface="Lexend"/>
                <a:ea typeface="Lexend"/>
                <a:cs typeface="Lexend"/>
                <a:sym typeface="Lexend"/>
              </a:rPr>
              <a:t>Checks if two values are not equal.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85" name="Google Shape;985;p51"/>
          <p:cNvPicPr preferRelativeResize="0"/>
          <p:nvPr/>
        </p:nvPicPr>
        <p:blipFill rotWithShape="1">
          <a:blip r:embed="rId3">
            <a:alphaModFix/>
          </a:blip>
          <a:srcRect b="0" l="0" r="0" t="0"/>
          <a:stretch/>
        </p:blipFill>
        <p:spPr>
          <a:xfrm>
            <a:off x="1232746" y="1380891"/>
            <a:ext cx="6493825" cy="651108"/>
          </a:xfrm>
          <a:prstGeom prst="rect">
            <a:avLst/>
          </a:prstGeom>
          <a:noFill/>
          <a:ln>
            <a:noFill/>
          </a:ln>
        </p:spPr>
      </p:pic>
      <p:pic>
        <p:nvPicPr>
          <p:cNvPr id="986" name="Google Shape;986;p51"/>
          <p:cNvPicPr preferRelativeResize="0"/>
          <p:nvPr/>
        </p:nvPicPr>
        <p:blipFill rotWithShape="1">
          <a:blip r:embed="rId4">
            <a:alphaModFix/>
          </a:blip>
          <a:srcRect b="0" l="0" r="0" t="0"/>
          <a:stretch/>
        </p:blipFill>
        <p:spPr>
          <a:xfrm>
            <a:off x="1232746" y="2011166"/>
            <a:ext cx="6493825" cy="454967"/>
          </a:xfrm>
          <a:prstGeom prst="rect">
            <a:avLst/>
          </a:prstGeom>
          <a:noFill/>
          <a:ln>
            <a:noFill/>
          </a:ln>
        </p:spPr>
      </p:pic>
      <p:pic>
        <p:nvPicPr>
          <p:cNvPr id="987" name="Google Shape;987;p51"/>
          <p:cNvPicPr preferRelativeResize="0"/>
          <p:nvPr/>
        </p:nvPicPr>
        <p:blipFill rotWithShape="1">
          <a:blip r:embed="rId5">
            <a:alphaModFix/>
          </a:blip>
          <a:srcRect b="0" l="0" r="0" t="0"/>
          <a:stretch/>
        </p:blipFill>
        <p:spPr>
          <a:xfrm>
            <a:off x="1232746" y="3000221"/>
            <a:ext cx="6493825" cy="467165"/>
          </a:xfrm>
          <a:prstGeom prst="rect">
            <a:avLst/>
          </a:prstGeom>
          <a:noFill/>
          <a:ln>
            <a:noFill/>
          </a:ln>
        </p:spPr>
      </p:pic>
      <p:pic>
        <p:nvPicPr>
          <p:cNvPr id="988" name="Google Shape;988;p51"/>
          <p:cNvPicPr preferRelativeResize="0"/>
          <p:nvPr/>
        </p:nvPicPr>
        <p:blipFill rotWithShape="1">
          <a:blip r:embed="rId6">
            <a:alphaModFix/>
          </a:blip>
          <a:srcRect b="0" l="0" r="0" t="0"/>
          <a:stretch/>
        </p:blipFill>
        <p:spPr>
          <a:xfrm>
            <a:off x="1232745" y="3437528"/>
            <a:ext cx="6493826" cy="110615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2"/>
          <p:cNvSpPr txBox="1"/>
          <p:nvPr/>
        </p:nvSpPr>
        <p:spPr>
          <a:xfrm>
            <a:off x="1320800" y="364994"/>
            <a:ext cx="6540501"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&lt;:</a:t>
            </a:r>
            <a:r>
              <a:rPr b="0" i="0" lang="en-GB" sz="1400" u="none" cap="none" strike="noStrike">
                <a:solidFill>
                  <a:srgbClr val="EDA634"/>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Checks if the left value is less than the right value.</a:t>
            </a:r>
            <a:endParaRPr b="0" i="0" sz="1400" u="none" cap="none" strike="noStrike">
              <a:solidFill>
                <a:srgbClr val="000000"/>
              </a:solidFill>
              <a:latin typeface="Lexend"/>
              <a:ea typeface="Lexend"/>
              <a:cs typeface="Lexend"/>
              <a:sym typeface="Lexend"/>
            </a:endParaRPr>
          </a:p>
        </p:txBody>
      </p:sp>
      <p:sp>
        <p:nvSpPr>
          <p:cNvPr id="994" name="Google Shape;994;p52"/>
          <p:cNvSpPr txBox="1"/>
          <p:nvPr/>
        </p:nvSpPr>
        <p:spPr>
          <a:xfrm>
            <a:off x="1320800" y="2629986"/>
            <a:ext cx="6540501"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4. </a:t>
            </a:r>
            <a:r>
              <a:rPr b="1" i="0" lang="en-GB" sz="1400" u="none" cap="none" strike="noStrike">
                <a:solidFill>
                  <a:srgbClr val="EDA634"/>
                </a:solidFill>
                <a:latin typeface="Lexend"/>
                <a:ea typeface="Lexend"/>
                <a:cs typeface="Lexend"/>
                <a:sym typeface="Lexend"/>
              </a:rPr>
              <a:t>&gt;:</a:t>
            </a:r>
            <a:r>
              <a:rPr b="0" i="0" lang="en-GB" sz="1400" u="none" cap="none" strike="noStrike">
                <a:solidFill>
                  <a:srgbClr val="EDA634"/>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Checks if the left value is greater than the right value.</a:t>
            </a:r>
            <a:endParaRPr b="0" i="0" sz="1400" u="none" cap="none" strike="noStrike">
              <a:solidFill>
                <a:srgbClr val="000000"/>
              </a:solidFill>
              <a:latin typeface="Lexend"/>
              <a:ea typeface="Lexend"/>
              <a:cs typeface="Lexend"/>
              <a:sym typeface="Lexend"/>
            </a:endParaRPr>
          </a:p>
        </p:txBody>
      </p:sp>
      <p:pic>
        <p:nvPicPr>
          <p:cNvPr id="995" name="Google Shape;995;p52"/>
          <p:cNvPicPr preferRelativeResize="0"/>
          <p:nvPr/>
        </p:nvPicPr>
        <p:blipFill rotWithShape="1">
          <a:blip r:embed="rId3">
            <a:alphaModFix/>
          </a:blip>
          <a:srcRect b="0" l="0" r="0" t="0"/>
          <a:stretch/>
        </p:blipFill>
        <p:spPr>
          <a:xfrm>
            <a:off x="1320799" y="690867"/>
            <a:ext cx="6540502" cy="972277"/>
          </a:xfrm>
          <a:prstGeom prst="rect">
            <a:avLst/>
          </a:prstGeom>
          <a:noFill/>
          <a:ln>
            <a:noFill/>
          </a:ln>
        </p:spPr>
      </p:pic>
      <p:pic>
        <p:nvPicPr>
          <p:cNvPr id="996" name="Google Shape;996;p52"/>
          <p:cNvPicPr preferRelativeResize="0"/>
          <p:nvPr/>
        </p:nvPicPr>
        <p:blipFill rotWithShape="1">
          <a:blip r:embed="rId4">
            <a:alphaModFix/>
          </a:blip>
          <a:srcRect b="0" l="0" r="0" t="0"/>
          <a:stretch/>
        </p:blipFill>
        <p:spPr>
          <a:xfrm>
            <a:off x="1320799" y="1675710"/>
            <a:ext cx="6540502" cy="867650"/>
          </a:xfrm>
          <a:prstGeom prst="rect">
            <a:avLst/>
          </a:prstGeom>
          <a:noFill/>
          <a:ln>
            <a:noFill/>
          </a:ln>
        </p:spPr>
      </p:pic>
      <p:pic>
        <p:nvPicPr>
          <p:cNvPr id="997" name="Google Shape;997;p52"/>
          <p:cNvPicPr preferRelativeResize="0"/>
          <p:nvPr/>
        </p:nvPicPr>
        <p:blipFill rotWithShape="1">
          <a:blip r:embed="rId5">
            <a:alphaModFix/>
          </a:blip>
          <a:srcRect b="0" l="0" r="0" t="0"/>
          <a:stretch/>
        </p:blipFill>
        <p:spPr>
          <a:xfrm>
            <a:off x="1320799" y="2955811"/>
            <a:ext cx="6540502" cy="684851"/>
          </a:xfrm>
          <a:prstGeom prst="rect">
            <a:avLst/>
          </a:prstGeom>
          <a:noFill/>
          <a:ln>
            <a:noFill/>
          </a:ln>
        </p:spPr>
      </p:pic>
      <p:pic>
        <p:nvPicPr>
          <p:cNvPr id="998" name="Google Shape;998;p52"/>
          <p:cNvPicPr preferRelativeResize="0"/>
          <p:nvPr/>
        </p:nvPicPr>
        <p:blipFill rotWithShape="1">
          <a:blip r:embed="rId6">
            <a:alphaModFix/>
          </a:blip>
          <a:srcRect b="0" l="0" r="0" t="0"/>
          <a:stretch/>
        </p:blipFill>
        <p:spPr>
          <a:xfrm>
            <a:off x="1320799" y="3640662"/>
            <a:ext cx="6540502" cy="103044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3"/>
          <p:cNvSpPr txBox="1"/>
          <p:nvPr/>
        </p:nvSpPr>
        <p:spPr>
          <a:xfrm>
            <a:off x="1293706" y="639171"/>
            <a:ext cx="6540502"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5. </a:t>
            </a:r>
            <a:r>
              <a:rPr b="1" i="0" lang="en-GB" sz="1400" u="none" cap="none" strike="noStrike">
                <a:solidFill>
                  <a:srgbClr val="EDA634"/>
                </a:solidFill>
                <a:latin typeface="Lexend"/>
                <a:ea typeface="Lexend"/>
                <a:cs typeface="Lexend"/>
                <a:sym typeface="Lexend"/>
              </a:rPr>
              <a:t>&lt;=:</a:t>
            </a:r>
            <a:r>
              <a:rPr b="0" i="0" lang="en-GB" sz="1400" u="none" cap="none" strike="noStrike">
                <a:solidFill>
                  <a:srgbClr val="000000"/>
                </a:solidFill>
                <a:latin typeface="Lexend"/>
                <a:ea typeface="Lexend"/>
                <a:cs typeface="Lexend"/>
                <a:sym typeface="Lexend"/>
              </a:rPr>
              <a:t> Checks if the left value is less than or equal to the right value.</a:t>
            </a:r>
            <a:endParaRPr b="0" i="0" sz="1400" u="none" cap="none" strike="noStrike">
              <a:solidFill>
                <a:srgbClr val="000000"/>
              </a:solidFill>
              <a:latin typeface="Lexend"/>
              <a:ea typeface="Lexend"/>
              <a:cs typeface="Lexend"/>
              <a:sym typeface="Lexend"/>
            </a:endParaRPr>
          </a:p>
        </p:txBody>
      </p:sp>
      <p:pic>
        <p:nvPicPr>
          <p:cNvPr id="1004" name="Google Shape;1004;p53"/>
          <p:cNvPicPr preferRelativeResize="0"/>
          <p:nvPr/>
        </p:nvPicPr>
        <p:blipFill rotWithShape="1">
          <a:blip r:embed="rId3">
            <a:alphaModFix/>
          </a:blip>
          <a:srcRect b="0" l="0" r="0" t="0"/>
          <a:stretch/>
        </p:blipFill>
        <p:spPr>
          <a:xfrm>
            <a:off x="1293706" y="946948"/>
            <a:ext cx="6540502" cy="801835"/>
          </a:xfrm>
          <a:prstGeom prst="rect">
            <a:avLst/>
          </a:prstGeom>
          <a:noFill/>
          <a:ln>
            <a:noFill/>
          </a:ln>
        </p:spPr>
      </p:pic>
      <p:pic>
        <p:nvPicPr>
          <p:cNvPr id="1005" name="Google Shape;1005;p53"/>
          <p:cNvPicPr preferRelativeResize="0"/>
          <p:nvPr/>
        </p:nvPicPr>
        <p:blipFill rotWithShape="1">
          <a:blip r:embed="rId4">
            <a:alphaModFix/>
          </a:blip>
          <a:srcRect b="0" l="0" r="0" t="0"/>
          <a:stretch/>
        </p:blipFill>
        <p:spPr>
          <a:xfrm>
            <a:off x="1293706" y="1748783"/>
            <a:ext cx="6540502" cy="873148"/>
          </a:xfrm>
          <a:prstGeom prst="rect">
            <a:avLst/>
          </a:prstGeom>
          <a:noFill/>
          <a:ln>
            <a:noFill/>
          </a:ln>
        </p:spPr>
      </p:pic>
      <p:sp>
        <p:nvSpPr>
          <p:cNvPr id="1006" name="Google Shape;1006;p53"/>
          <p:cNvSpPr txBox="1"/>
          <p:nvPr/>
        </p:nvSpPr>
        <p:spPr>
          <a:xfrm>
            <a:off x="1293706" y="2679983"/>
            <a:ext cx="6540502"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6. </a:t>
            </a:r>
            <a:r>
              <a:rPr b="1" i="0" lang="en-GB" sz="1400" u="none" cap="none" strike="noStrike">
                <a:solidFill>
                  <a:srgbClr val="EDA634"/>
                </a:solidFill>
                <a:latin typeface="Lexend"/>
                <a:ea typeface="Lexend"/>
                <a:cs typeface="Lexend"/>
                <a:sym typeface="Lexend"/>
              </a:rPr>
              <a:t>&gt;=:</a:t>
            </a:r>
            <a:r>
              <a:rPr b="0" i="0" lang="en-GB" sz="1400" u="none" cap="none" strike="noStrike">
                <a:solidFill>
                  <a:srgbClr val="000000"/>
                </a:solidFill>
                <a:latin typeface="Lexend"/>
                <a:ea typeface="Lexend"/>
                <a:cs typeface="Lexend"/>
                <a:sym typeface="Lexend"/>
              </a:rPr>
              <a:t> Checks if the left value is greater than or equal to the right value.</a:t>
            </a:r>
            <a:endParaRPr b="0" i="0" sz="1400" u="none" cap="none" strike="noStrike">
              <a:solidFill>
                <a:srgbClr val="000000"/>
              </a:solidFill>
              <a:latin typeface="Lexend"/>
              <a:ea typeface="Lexend"/>
              <a:cs typeface="Lexend"/>
              <a:sym typeface="Lexend"/>
            </a:endParaRPr>
          </a:p>
        </p:txBody>
      </p:sp>
      <p:pic>
        <p:nvPicPr>
          <p:cNvPr id="1007" name="Google Shape;1007;p53"/>
          <p:cNvPicPr preferRelativeResize="0"/>
          <p:nvPr/>
        </p:nvPicPr>
        <p:blipFill rotWithShape="1">
          <a:blip r:embed="rId5">
            <a:alphaModFix/>
          </a:blip>
          <a:srcRect b="0" l="0" r="0" t="0"/>
          <a:stretch/>
        </p:blipFill>
        <p:spPr>
          <a:xfrm>
            <a:off x="1293706" y="2987760"/>
            <a:ext cx="6540502" cy="581279"/>
          </a:xfrm>
          <a:prstGeom prst="rect">
            <a:avLst/>
          </a:prstGeom>
          <a:noFill/>
          <a:ln>
            <a:noFill/>
          </a:ln>
        </p:spPr>
      </p:pic>
      <p:pic>
        <p:nvPicPr>
          <p:cNvPr id="1008" name="Google Shape;1008;p53"/>
          <p:cNvPicPr preferRelativeResize="0"/>
          <p:nvPr/>
        </p:nvPicPr>
        <p:blipFill rotWithShape="1">
          <a:blip r:embed="rId6">
            <a:alphaModFix/>
          </a:blip>
          <a:srcRect b="0" l="0" r="0" t="0"/>
          <a:stretch/>
        </p:blipFill>
        <p:spPr>
          <a:xfrm>
            <a:off x="1293706" y="3569039"/>
            <a:ext cx="6540502" cy="107187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4"/>
          <p:cNvSpPr txBox="1"/>
          <p:nvPr/>
        </p:nvSpPr>
        <p:spPr>
          <a:xfrm>
            <a:off x="1673806" y="16684"/>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Logical Operators</a:t>
            </a:r>
            <a:endParaRPr b="0" i="0" sz="1400" u="none" cap="none" strike="noStrike">
              <a:solidFill>
                <a:srgbClr val="000000"/>
              </a:solidFill>
              <a:latin typeface="Arial"/>
              <a:ea typeface="Arial"/>
              <a:cs typeface="Arial"/>
              <a:sym typeface="Arial"/>
            </a:endParaRPr>
          </a:p>
        </p:txBody>
      </p:sp>
      <p:sp>
        <p:nvSpPr>
          <p:cNvPr id="1014" name="Google Shape;1014;p54"/>
          <p:cNvSpPr txBox="1"/>
          <p:nvPr/>
        </p:nvSpPr>
        <p:spPr>
          <a:xfrm>
            <a:off x="740778" y="632237"/>
            <a:ext cx="3797355"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 </a:t>
            </a:r>
            <a:r>
              <a:rPr b="1" i="0" lang="en-GB" sz="1400" u="none" cap="none" strike="noStrike">
                <a:solidFill>
                  <a:srgbClr val="EDA634"/>
                </a:solidFill>
                <a:latin typeface="Lexend"/>
                <a:ea typeface="Lexend"/>
                <a:cs typeface="Lexend"/>
                <a:sym typeface="Lexend"/>
              </a:rPr>
              <a:t>AND:</a:t>
            </a:r>
            <a:r>
              <a:rPr b="0" i="0" lang="en-GB" sz="1400" u="none" cap="none" strike="noStrike">
                <a:solidFill>
                  <a:srgbClr val="000000"/>
                </a:solidFill>
                <a:latin typeface="Lexend"/>
                <a:ea typeface="Lexend"/>
                <a:cs typeface="Lexend"/>
                <a:sym typeface="Lexend"/>
              </a:rPr>
              <a:t> Returns TRUE if all conditions are true.</a:t>
            </a:r>
            <a:endParaRPr b="0" i="0" sz="1400" u="none" cap="none" strike="noStrike">
              <a:solidFill>
                <a:srgbClr val="000000"/>
              </a:solidFill>
              <a:latin typeface="Lexend"/>
              <a:ea typeface="Lexend"/>
              <a:cs typeface="Lexend"/>
              <a:sym typeface="Lexend"/>
            </a:endParaRPr>
          </a:p>
        </p:txBody>
      </p:sp>
      <p:pic>
        <p:nvPicPr>
          <p:cNvPr id="1015" name="Google Shape;1015;p54"/>
          <p:cNvPicPr preferRelativeResize="0"/>
          <p:nvPr/>
        </p:nvPicPr>
        <p:blipFill rotWithShape="1">
          <a:blip r:embed="rId3">
            <a:alphaModFix/>
          </a:blip>
          <a:srcRect b="0" l="0" r="0" t="0"/>
          <a:stretch/>
        </p:blipFill>
        <p:spPr>
          <a:xfrm>
            <a:off x="740778" y="1155457"/>
            <a:ext cx="3797355" cy="537582"/>
          </a:xfrm>
          <a:prstGeom prst="rect">
            <a:avLst/>
          </a:prstGeom>
          <a:noFill/>
          <a:ln>
            <a:noFill/>
          </a:ln>
        </p:spPr>
      </p:pic>
      <p:pic>
        <p:nvPicPr>
          <p:cNvPr id="1016" name="Google Shape;1016;p54"/>
          <p:cNvPicPr preferRelativeResize="0"/>
          <p:nvPr/>
        </p:nvPicPr>
        <p:blipFill rotWithShape="1">
          <a:blip r:embed="rId4">
            <a:alphaModFix/>
          </a:blip>
          <a:srcRect b="0" l="0" r="0" t="0"/>
          <a:stretch/>
        </p:blipFill>
        <p:spPr>
          <a:xfrm>
            <a:off x="740778" y="1678678"/>
            <a:ext cx="3797355" cy="929056"/>
          </a:xfrm>
          <a:prstGeom prst="rect">
            <a:avLst/>
          </a:prstGeom>
          <a:noFill/>
          <a:ln>
            <a:noFill/>
          </a:ln>
        </p:spPr>
      </p:pic>
      <p:sp>
        <p:nvSpPr>
          <p:cNvPr id="1017" name="Google Shape;1017;p54"/>
          <p:cNvSpPr txBox="1"/>
          <p:nvPr/>
        </p:nvSpPr>
        <p:spPr>
          <a:xfrm>
            <a:off x="4909873" y="641327"/>
            <a:ext cx="3238448"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2. </a:t>
            </a:r>
            <a:r>
              <a:rPr b="1" i="0" lang="en-GB" sz="1400" u="none" cap="none" strike="noStrike">
                <a:solidFill>
                  <a:srgbClr val="EDA634"/>
                </a:solidFill>
                <a:latin typeface="Lexend"/>
                <a:ea typeface="Lexend"/>
                <a:cs typeface="Lexend"/>
                <a:sym typeface="Lexend"/>
              </a:rPr>
              <a:t>OR: </a:t>
            </a:r>
            <a:r>
              <a:rPr b="0" i="0" lang="en-GB" sz="1400" u="none" cap="none" strike="noStrike">
                <a:solidFill>
                  <a:srgbClr val="000000"/>
                </a:solidFill>
                <a:latin typeface="Lexend"/>
                <a:ea typeface="Lexend"/>
                <a:cs typeface="Lexend"/>
                <a:sym typeface="Lexend"/>
              </a:rPr>
              <a:t>Returns TRUE if any condition is true.</a:t>
            </a:r>
            <a:endParaRPr b="0" i="0" sz="1400" u="none" cap="none" strike="noStrike">
              <a:solidFill>
                <a:srgbClr val="000000"/>
              </a:solidFill>
              <a:latin typeface="Lexend"/>
              <a:ea typeface="Lexend"/>
              <a:cs typeface="Lexend"/>
              <a:sym typeface="Lexend"/>
            </a:endParaRPr>
          </a:p>
        </p:txBody>
      </p:sp>
      <p:pic>
        <p:nvPicPr>
          <p:cNvPr id="1018" name="Google Shape;1018;p54"/>
          <p:cNvPicPr preferRelativeResize="0"/>
          <p:nvPr/>
        </p:nvPicPr>
        <p:blipFill rotWithShape="1">
          <a:blip r:embed="rId5">
            <a:alphaModFix/>
          </a:blip>
          <a:srcRect b="0" l="0" r="0" t="0"/>
          <a:stretch/>
        </p:blipFill>
        <p:spPr>
          <a:xfrm>
            <a:off x="4909872" y="1155457"/>
            <a:ext cx="3238448" cy="477278"/>
          </a:xfrm>
          <a:prstGeom prst="rect">
            <a:avLst/>
          </a:prstGeom>
          <a:noFill/>
          <a:ln>
            <a:noFill/>
          </a:ln>
        </p:spPr>
      </p:pic>
      <p:pic>
        <p:nvPicPr>
          <p:cNvPr id="1019" name="Google Shape;1019;p54"/>
          <p:cNvPicPr preferRelativeResize="0"/>
          <p:nvPr/>
        </p:nvPicPr>
        <p:blipFill rotWithShape="1">
          <a:blip r:embed="rId6">
            <a:alphaModFix/>
          </a:blip>
          <a:srcRect b="0" l="0" r="0" t="0"/>
          <a:stretch/>
        </p:blipFill>
        <p:spPr>
          <a:xfrm>
            <a:off x="4909872" y="1632735"/>
            <a:ext cx="3238448" cy="974999"/>
          </a:xfrm>
          <a:prstGeom prst="rect">
            <a:avLst/>
          </a:prstGeom>
          <a:noFill/>
          <a:ln>
            <a:noFill/>
          </a:ln>
        </p:spPr>
      </p:pic>
      <p:sp>
        <p:nvSpPr>
          <p:cNvPr id="1020" name="Google Shape;1020;p54"/>
          <p:cNvSpPr txBox="1"/>
          <p:nvPr/>
        </p:nvSpPr>
        <p:spPr>
          <a:xfrm>
            <a:off x="740778" y="2755306"/>
            <a:ext cx="3797355"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NOT:</a:t>
            </a:r>
            <a:r>
              <a:rPr b="0" i="0" lang="en-GB" sz="1400" u="none" cap="none" strike="noStrike">
                <a:solidFill>
                  <a:schemeClr val="accent1"/>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Reverses the result of a condition (TRUE becomes FALSE and vice versa).</a:t>
            </a:r>
            <a:endParaRPr b="0" i="0" sz="1400" u="none" cap="none" strike="noStrike">
              <a:solidFill>
                <a:srgbClr val="000000"/>
              </a:solidFill>
              <a:latin typeface="Lexend"/>
              <a:ea typeface="Lexend"/>
              <a:cs typeface="Lexend"/>
              <a:sym typeface="Lexend"/>
            </a:endParaRPr>
          </a:p>
        </p:txBody>
      </p:sp>
      <p:pic>
        <p:nvPicPr>
          <p:cNvPr id="1021" name="Google Shape;1021;p54"/>
          <p:cNvPicPr preferRelativeResize="0"/>
          <p:nvPr/>
        </p:nvPicPr>
        <p:blipFill rotWithShape="1">
          <a:blip r:embed="rId7">
            <a:alphaModFix/>
          </a:blip>
          <a:srcRect b="0" l="0" r="0" t="0"/>
          <a:stretch/>
        </p:blipFill>
        <p:spPr>
          <a:xfrm>
            <a:off x="740778" y="3278526"/>
            <a:ext cx="3797355" cy="391475"/>
          </a:xfrm>
          <a:prstGeom prst="rect">
            <a:avLst/>
          </a:prstGeom>
          <a:noFill/>
          <a:ln>
            <a:noFill/>
          </a:ln>
        </p:spPr>
      </p:pic>
      <p:pic>
        <p:nvPicPr>
          <p:cNvPr id="1022" name="Google Shape;1022;p54"/>
          <p:cNvPicPr preferRelativeResize="0"/>
          <p:nvPr/>
        </p:nvPicPr>
        <p:blipFill rotWithShape="1">
          <a:blip r:embed="rId8">
            <a:alphaModFix/>
          </a:blip>
          <a:srcRect b="0" l="0" r="0" t="0"/>
          <a:stretch/>
        </p:blipFill>
        <p:spPr>
          <a:xfrm>
            <a:off x="740778" y="3670001"/>
            <a:ext cx="3797355" cy="108487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5"/>
          <p:cNvSpPr txBox="1"/>
          <p:nvPr/>
        </p:nvSpPr>
        <p:spPr>
          <a:xfrm>
            <a:off x="1595913" y="711036"/>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Range operator</a:t>
            </a:r>
            <a:endParaRPr b="0" i="0" sz="1400" u="none" cap="none" strike="noStrike">
              <a:solidFill>
                <a:srgbClr val="000000"/>
              </a:solidFill>
              <a:latin typeface="Arial"/>
              <a:ea typeface="Arial"/>
              <a:cs typeface="Arial"/>
              <a:sym typeface="Arial"/>
            </a:endParaRPr>
          </a:p>
        </p:txBody>
      </p:sp>
      <p:sp>
        <p:nvSpPr>
          <p:cNvPr id="1028" name="Google Shape;1028;p55"/>
          <p:cNvSpPr txBox="1"/>
          <p:nvPr/>
        </p:nvSpPr>
        <p:spPr>
          <a:xfrm>
            <a:off x="866984" y="1533371"/>
            <a:ext cx="7355842"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 </a:t>
            </a:r>
            <a:r>
              <a:rPr b="1" i="0" lang="en-GB" sz="1400" u="none" cap="none" strike="noStrike">
                <a:solidFill>
                  <a:srgbClr val="EDA634"/>
                </a:solidFill>
                <a:latin typeface="Lexend"/>
                <a:ea typeface="Lexend"/>
                <a:cs typeface="Lexend"/>
                <a:sym typeface="Lexend"/>
              </a:rPr>
              <a:t>BETWEEN:</a:t>
            </a:r>
            <a:r>
              <a:rPr b="0" i="0" lang="en-GB" sz="1400" u="none" cap="none" strike="noStrike">
                <a:solidFill>
                  <a:srgbClr val="000000"/>
                </a:solidFill>
                <a:latin typeface="Lexend"/>
                <a:ea typeface="Lexend"/>
                <a:cs typeface="Lexend"/>
                <a:sym typeface="Lexend"/>
              </a:rPr>
              <a:t> Retrieves values within a given range (inclusive of the boundary values).</a:t>
            </a:r>
            <a:endParaRPr b="0" i="0" sz="1400" u="none" cap="none" strike="noStrike">
              <a:solidFill>
                <a:srgbClr val="000000"/>
              </a:solidFill>
              <a:latin typeface="Lexend"/>
              <a:ea typeface="Lexend"/>
              <a:cs typeface="Lexend"/>
              <a:sym typeface="Lexend"/>
            </a:endParaRPr>
          </a:p>
        </p:txBody>
      </p:sp>
      <p:pic>
        <p:nvPicPr>
          <p:cNvPr id="1029" name="Google Shape;1029;p55"/>
          <p:cNvPicPr preferRelativeResize="0"/>
          <p:nvPr/>
        </p:nvPicPr>
        <p:blipFill rotWithShape="1">
          <a:blip r:embed="rId3">
            <a:alphaModFix/>
          </a:blip>
          <a:srcRect b="0" l="0" r="0" t="0"/>
          <a:stretch/>
        </p:blipFill>
        <p:spPr>
          <a:xfrm>
            <a:off x="866984" y="1880739"/>
            <a:ext cx="4788748" cy="893640"/>
          </a:xfrm>
          <a:prstGeom prst="rect">
            <a:avLst/>
          </a:prstGeom>
          <a:noFill/>
          <a:ln>
            <a:noFill/>
          </a:ln>
        </p:spPr>
      </p:pic>
      <p:pic>
        <p:nvPicPr>
          <p:cNvPr id="1030" name="Google Shape;1030;p55"/>
          <p:cNvPicPr preferRelativeResize="0"/>
          <p:nvPr/>
        </p:nvPicPr>
        <p:blipFill rotWithShape="1">
          <a:blip r:embed="rId4">
            <a:alphaModFix/>
          </a:blip>
          <a:srcRect b="0" l="0" r="0" t="0"/>
          <a:stretch/>
        </p:blipFill>
        <p:spPr>
          <a:xfrm>
            <a:off x="5655731" y="1880739"/>
            <a:ext cx="2567095" cy="893640"/>
          </a:xfrm>
          <a:prstGeom prst="rect">
            <a:avLst/>
          </a:prstGeom>
          <a:noFill/>
          <a:ln>
            <a:noFill/>
          </a:ln>
        </p:spPr>
      </p:pic>
      <p:sp>
        <p:nvSpPr>
          <p:cNvPr id="1031" name="Google Shape;1031;p55"/>
          <p:cNvSpPr txBox="1"/>
          <p:nvPr/>
        </p:nvSpPr>
        <p:spPr>
          <a:xfrm>
            <a:off x="866986" y="3011004"/>
            <a:ext cx="7355841"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2. </a:t>
            </a:r>
            <a:r>
              <a:rPr b="1" i="0" lang="en-GB" sz="1400" u="none" cap="none" strike="noStrike">
                <a:solidFill>
                  <a:srgbClr val="EDA634"/>
                </a:solidFill>
                <a:latin typeface="Lexend"/>
                <a:ea typeface="Lexend"/>
                <a:cs typeface="Lexend"/>
                <a:sym typeface="Lexend"/>
              </a:rPr>
              <a:t>NOT BETWEEN: </a:t>
            </a:r>
            <a:r>
              <a:rPr b="0" i="0" lang="en-GB" sz="1400" u="none" cap="none" strike="noStrike">
                <a:solidFill>
                  <a:srgbClr val="000000"/>
                </a:solidFill>
                <a:latin typeface="Lexend"/>
                <a:ea typeface="Lexend"/>
                <a:cs typeface="Lexend"/>
                <a:sym typeface="Lexend"/>
              </a:rPr>
              <a:t>Retrieves values outside the specified range.</a:t>
            </a:r>
            <a:endParaRPr b="0" i="0" sz="1400" u="none" cap="none" strike="noStrike">
              <a:solidFill>
                <a:srgbClr val="000000"/>
              </a:solidFill>
              <a:latin typeface="Lexend"/>
              <a:ea typeface="Lexend"/>
              <a:cs typeface="Lexend"/>
              <a:sym typeface="Lexend"/>
            </a:endParaRPr>
          </a:p>
        </p:txBody>
      </p:sp>
      <p:pic>
        <p:nvPicPr>
          <p:cNvPr id="1032" name="Google Shape;1032;p55"/>
          <p:cNvPicPr preferRelativeResize="0"/>
          <p:nvPr/>
        </p:nvPicPr>
        <p:blipFill rotWithShape="1">
          <a:blip r:embed="rId5">
            <a:alphaModFix/>
          </a:blip>
          <a:srcRect b="0" l="0" r="0" t="0"/>
          <a:stretch/>
        </p:blipFill>
        <p:spPr>
          <a:xfrm>
            <a:off x="866984" y="3345829"/>
            <a:ext cx="4944533" cy="1074773"/>
          </a:xfrm>
          <a:prstGeom prst="rect">
            <a:avLst/>
          </a:prstGeom>
          <a:noFill/>
          <a:ln>
            <a:noFill/>
          </a:ln>
        </p:spPr>
      </p:pic>
      <p:pic>
        <p:nvPicPr>
          <p:cNvPr id="1033" name="Google Shape;1033;p55"/>
          <p:cNvPicPr preferRelativeResize="0"/>
          <p:nvPr/>
        </p:nvPicPr>
        <p:blipFill rotWithShape="1">
          <a:blip r:embed="rId6">
            <a:alphaModFix/>
          </a:blip>
          <a:srcRect b="0" l="0" r="0" t="0"/>
          <a:stretch/>
        </p:blipFill>
        <p:spPr>
          <a:xfrm>
            <a:off x="5858932" y="3345828"/>
            <a:ext cx="2363895" cy="107477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56"/>
          <p:cNvSpPr txBox="1"/>
          <p:nvPr/>
        </p:nvSpPr>
        <p:spPr>
          <a:xfrm>
            <a:off x="1660196" y="58848"/>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List</a:t>
            </a:r>
            <a:r>
              <a:rPr b="1" i="0" lang="en-GB" sz="1400" u="none" cap="none" strike="noStrike">
                <a:solidFill>
                  <a:srgbClr val="000000"/>
                </a:solidFill>
                <a:latin typeface="Arial"/>
                <a:ea typeface="Arial"/>
                <a:cs typeface="Arial"/>
                <a:sym typeface="Arial"/>
              </a:rPr>
              <a:t> </a:t>
            </a:r>
            <a:r>
              <a:rPr b="1" i="0" lang="en-GB" sz="3200" u="none" cap="none" strike="noStrike">
                <a:solidFill>
                  <a:srgbClr val="62E2A1"/>
                </a:solidFill>
                <a:latin typeface="Lexend"/>
                <a:ea typeface="Lexend"/>
                <a:cs typeface="Lexend"/>
                <a:sym typeface="Lexend"/>
              </a:rPr>
              <a:t>operator</a:t>
            </a:r>
            <a:endParaRPr b="0" i="0" sz="1400" u="none" cap="none" strike="noStrike">
              <a:solidFill>
                <a:srgbClr val="000000"/>
              </a:solidFill>
              <a:latin typeface="Arial"/>
              <a:ea typeface="Arial"/>
              <a:cs typeface="Arial"/>
              <a:sym typeface="Arial"/>
            </a:endParaRPr>
          </a:p>
        </p:txBody>
      </p:sp>
      <p:sp>
        <p:nvSpPr>
          <p:cNvPr id="1039" name="Google Shape;1039;p56"/>
          <p:cNvSpPr txBox="1"/>
          <p:nvPr/>
        </p:nvSpPr>
        <p:spPr>
          <a:xfrm>
            <a:off x="1049862" y="611450"/>
            <a:ext cx="6781799"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 </a:t>
            </a:r>
            <a:r>
              <a:rPr b="1" i="0" lang="en-GB" sz="1400" u="none" cap="none" strike="noStrike">
                <a:solidFill>
                  <a:srgbClr val="EDA634"/>
                </a:solidFill>
                <a:latin typeface="Lexend"/>
                <a:ea typeface="Lexend"/>
                <a:cs typeface="Lexend"/>
                <a:sym typeface="Lexend"/>
              </a:rPr>
              <a:t>IN:</a:t>
            </a:r>
            <a:r>
              <a:rPr b="0" i="0" lang="en-GB" sz="1400" u="none" cap="none" strike="noStrike">
                <a:solidFill>
                  <a:schemeClr val="accent1"/>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Checks if a value exists in a given list of values.</a:t>
            </a:r>
            <a:endParaRPr b="0" i="0" sz="1400" u="none" cap="none" strike="noStrike">
              <a:solidFill>
                <a:srgbClr val="000000"/>
              </a:solidFill>
              <a:latin typeface="Lexend"/>
              <a:ea typeface="Lexend"/>
              <a:cs typeface="Lexend"/>
              <a:sym typeface="Lexend"/>
            </a:endParaRPr>
          </a:p>
        </p:txBody>
      </p:sp>
      <p:sp>
        <p:nvSpPr>
          <p:cNvPr id="1040" name="Google Shape;1040;p56"/>
          <p:cNvSpPr txBox="1"/>
          <p:nvPr/>
        </p:nvSpPr>
        <p:spPr>
          <a:xfrm>
            <a:off x="1049862" y="2602727"/>
            <a:ext cx="6781799"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2. </a:t>
            </a:r>
            <a:r>
              <a:rPr b="1" i="0" lang="en-GB" sz="1400" u="none" cap="none" strike="noStrike">
                <a:solidFill>
                  <a:srgbClr val="EDA634"/>
                </a:solidFill>
                <a:latin typeface="Lexend"/>
                <a:ea typeface="Lexend"/>
                <a:cs typeface="Lexend"/>
                <a:sym typeface="Lexend"/>
              </a:rPr>
              <a:t>NOT IN: </a:t>
            </a:r>
            <a:r>
              <a:rPr b="0" i="0" lang="en-GB" sz="1400" u="none" cap="none" strike="noStrike">
                <a:solidFill>
                  <a:srgbClr val="000000"/>
                </a:solidFill>
                <a:latin typeface="Lexend"/>
                <a:ea typeface="Lexend"/>
                <a:cs typeface="Lexend"/>
                <a:sym typeface="Lexend"/>
              </a:rPr>
              <a:t>Checks if a value does not exist in a given list of values.</a:t>
            </a:r>
            <a:endParaRPr b="0" i="0" sz="1400" u="none" cap="none" strike="noStrike">
              <a:solidFill>
                <a:srgbClr val="000000"/>
              </a:solidFill>
              <a:latin typeface="Lexend"/>
              <a:ea typeface="Lexend"/>
              <a:cs typeface="Lexend"/>
              <a:sym typeface="Lexend"/>
            </a:endParaRPr>
          </a:p>
        </p:txBody>
      </p:sp>
      <p:pic>
        <p:nvPicPr>
          <p:cNvPr id="1041" name="Google Shape;1041;p56"/>
          <p:cNvPicPr preferRelativeResize="0"/>
          <p:nvPr/>
        </p:nvPicPr>
        <p:blipFill rotWithShape="1">
          <a:blip r:embed="rId3">
            <a:alphaModFix/>
          </a:blip>
          <a:srcRect b="0" l="0" r="0" t="0"/>
          <a:stretch/>
        </p:blipFill>
        <p:spPr>
          <a:xfrm>
            <a:off x="1049862" y="919227"/>
            <a:ext cx="6781800" cy="700696"/>
          </a:xfrm>
          <a:prstGeom prst="rect">
            <a:avLst/>
          </a:prstGeom>
          <a:noFill/>
          <a:ln>
            <a:noFill/>
          </a:ln>
        </p:spPr>
      </p:pic>
      <p:pic>
        <p:nvPicPr>
          <p:cNvPr id="1042" name="Google Shape;1042;p56"/>
          <p:cNvPicPr preferRelativeResize="0"/>
          <p:nvPr/>
        </p:nvPicPr>
        <p:blipFill rotWithShape="1">
          <a:blip r:embed="rId4">
            <a:alphaModFix/>
          </a:blip>
          <a:srcRect b="0" l="0" r="0" t="0"/>
          <a:stretch/>
        </p:blipFill>
        <p:spPr>
          <a:xfrm>
            <a:off x="1049862" y="1619923"/>
            <a:ext cx="6781800" cy="898677"/>
          </a:xfrm>
          <a:prstGeom prst="rect">
            <a:avLst/>
          </a:prstGeom>
          <a:noFill/>
          <a:ln>
            <a:noFill/>
          </a:ln>
        </p:spPr>
      </p:pic>
      <p:pic>
        <p:nvPicPr>
          <p:cNvPr id="1043" name="Google Shape;1043;p56"/>
          <p:cNvPicPr preferRelativeResize="0"/>
          <p:nvPr/>
        </p:nvPicPr>
        <p:blipFill rotWithShape="1">
          <a:blip r:embed="rId5">
            <a:alphaModFix/>
          </a:blip>
          <a:srcRect b="0" l="0" r="0" t="0"/>
          <a:stretch/>
        </p:blipFill>
        <p:spPr>
          <a:xfrm>
            <a:off x="1049860" y="2871827"/>
            <a:ext cx="6781801" cy="994531"/>
          </a:xfrm>
          <a:prstGeom prst="rect">
            <a:avLst/>
          </a:prstGeom>
          <a:noFill/>
          <a:ln>
            <a:noFill/>
          </a:ln>
        </p:spPr>
      </p:pic>
      <p:pic>
        <p:nvPicPr>
          <p:cNvPr id="1044" name="Google Shape;1044;p56"/>
          <p:cNvPicPr preferRelativeResize="0"/>
          <p:nvPr/>
        </p:nvPicPr>
        <p:blipFill rotWithShape="1">
          <a:blip r:embed="rId6">
            <a:alphaModFix/>
          </a:blip>
          <a:srcRect b="0" l="0" r="0" t="0"/>
          <a:stretch/>
        </p:blipFill>
        <p:spPr>
          <a:xfrm>
            <a:off x="1049862" y="3866358"/>
            <a:ext cx="6781799" cy="108521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21"/>
          <p:cNvSpPr txBox="1"/>
          <p:nvPr>
            <p:ph type="title"/>
          </p:nvPr>
        </p:nvSpPr>
        <p:spPr>
          <a:xfrm>
            <a:off x="2339700" y="1461188"/>
            <a:ext cx="44646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GB"/>
              <a:t>Introduction</a:t>
            </a:r>
            <a:endParaRPr/>
          </a:p>
        </p:txBody>
      </p:sp>
      <p:sp>
        <p:nvSpPr>
          <p:cNvPr id="736" name="Google Shape;736;p21"/>
          <p:cNvSpPr txBox="1"/>
          <p:nvPr>
            <p:ph idx="1" type="subTitle"/>
          </p:nvPr>
        </p:nvSpPr>
        <p:spPr>
          <a:xfrm>
            <a:off x="916314" y="2429447"/>
            <a:ext cx="7311371" cy="235984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400"/>
              <a:buNone/>
            </a:pPr>
            <a:r>
              <a:rPr lang="en-GB"/>
              <a:t>The </a:t>
            </a:r>
            <a:r>
              <a:rPr b="1" lang="en-GB"/>
              <a:t>Hospital Management System (HMS)</a:t>
            </a:r>
            <a:r>
              <a:rPr lang="en-GB"/>
              <a:t> is a comprehensive database solution designed to streamline hospital operations and improve patient care. It efficiently manages critical data such as patient records, doctor profiles, appointment scheduling, treatment history, and billing information. The system integrates key components like </a:t>
            </a:r>
            <a:r>
              <a:rPr b="1" lang="en-GB"/>
              <a:t>Patients</a:t>
            </a:r>
            <a:r>
              <a:rPr lang="en-GB"/>
              <a:t>, </a:t>
            </a:r>
            <a:r>
              <a:rPr b="1" lang="en-GB"/>
              <a:t>Doctors</a:t>
            </a:r>
            <a:r>
              <a:rPr lang="en-GB"/>
              <a:t>, </a:t>
            </a:r>
            <a:r>
              <a:rPr b="1" lang="en-GB"/>
              <a:t>Departments</a:t>
            </a:r>
            <a:r>
              <a:rPr lang="en-GB"/>
              <a:t>, </a:t>
            </a:r>
            <a:r>
              <a:rPr b="1" lang="en-GB"/>
              <a:t>Appointments</a:t>
            </a:r>
            <a:r>
              <a:rPr lang="en-GB"/>
              <a:t>, and </a:t>
            </a:r>
            <a:r>
              <a:rPr b="1" lang="en-GB"/>
              <a:t>Medications</a:t>
            </a:r>
            <a:r>
              <a:rPr lang="en-GB"/>
              <a:t> to ensure seamless data flow and accessibility. By automating administrative tasks and improving coordination between healthcare professionals, the HMS enhances operational efficiency, reduces errors, and ensures timely medical services. This project aims to provide a user-friendly interface to manage and retrieve hospital data efficiently.</a:t>
            </a:r>
            <a:endParaRPr/>
          </a:p>
        </p:txBody>
      </p:sp>
      <p:grpSp>
        <p:nvGrpSpPr>
          <p:cNvPr id="737" name="Google Shape;737;p21"/>
          <p:cNvGrpSpPr/>
          <p:nvPr/>
        </p:nvGrpSpPr>
        <p:grpSpPr>
          <a:xfrm rot="-956800">
            <a:off x="448097" y="578617"/>
            <a:ext cx="1029161" cy="879341"/>
            <a:chOff x="992725" y="1928675"/>
            <a:chExt cx="416550" cy="355925"/>
          </a:xfrm>
        </p:grpSpPr>
        <p:sp>
          <p:nvSpPr>
            <p:cNvPr id="738" name="Google Shape;738;p21"/>
            <p:cNvSpPr/>
            <p:nvPr/>
          </p:nvSpPr>
          <p:spPr>
            <a:xfrm>
              <a:off x="992725" y="2027025"/>
              <a:ext cx="272850" cy="257525"/>
            </a:xfrm>
            <a:custGeom>
              <a:rect b="b" l="l" r="r" t="t"/>
              <a:pathLst>
                <a:path extrusionOk="0" h="10301" w="10914">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1"/>
            <p:cNvSpPr/>
            <p:nvPr/>
          </p:nvSpPr>
          <p:spPr>
            <a:xfrm>
              <a:off x="1136475" y="1928675"/>
              <a:ext cx="272800" cy="257525"/>
            </a:xfrm>
            <a:custGeom>
              <a:rect b="b" l="l" r="r" t="t"/>
              <a:pathLst>
                <a:path extrusionOk="0" h="10301" w="10912">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1"/>
            <p:cNvSpPr/>
            <p:nvPr/>
          </p:nvSpPr>
          <p:spPr>
            <a:xfrm>
              <a:off x="1038900" y="2078100"/>
              <a:ext cx="103075" cy="70725"/>
            </a:xfrm>
            <a:custGeom>
              <a:rect b="b" l="l" r="r" t="t"/>
              <a:pathLst>
                <a:path extrusionOk="0" h="2829" w="4123">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1"/>
            <p:cNvSpPr/>
            <p:nvPr/>
          </p:nvSpPr>
          <p:spPr>
            <a:xfrm>
              <a:off x="1012175" y="1944850"/>
              <a:ext cx="386075" cy="339750"/>
            </a:xfrm>
            <a:custGeom>
              <a:rect b="b" l="l" r="r" t="t"/>
              <a:pathLst>
                <a:path extrusionOk="0" h="13590" w="15443">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chemeClr val="dk1">
                <a:alpha val="2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1"/>
            <p:cNvSpPr/>
            <p:nvPr/>
          </p:nvSpPr>
          <p:spPr>
            <a:xfrm>
              <a:off x="1133500" y="2027450"/>
              <a:ext cx="136450" cy="165775"/>
            </a:xfrm>
            <a:custGeom>
              <a:rect b="b" l="l" r="r" t="t"/>
              <a:pathLst>
                <a:path extrusionOk="0" h="6631" w="5458">
                  <a:moveTo>
                    <a:pt x="293" y="1"/>
                  </a:moveTo>
                  <a:lnTo>
                    <a:pt x="0" y="238"/>
                  </a:lnTo>
                  <a:lnTo>
                    <a:pt x="5165" y="6630"/>
                  </a:lnTo>
                  <a:lnTo>
                    <a:pt x="5457" y="6393"/>
                  </a:lnTo>
                  <a:lnTo>
                    <a:pt x="2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p21"/>
          <p:cNvGrpSpPr/>
          <p:nvPr/>
        </p:nvGrpSpPr>
        <p:grpSpPr>
          <a:xfrm rot="-1977950">
            <a:off x="1470685" y="1281134"/>
            <a:ext cx="453805" cy="841903"/>
            <a:chOff x="1411675" y="2134550"/>
            <a:chExt cx="183675" cy="340775"/>
          </a:xfrm>
        </p:grpSpPr>
        <p:sp>
          <p:nvSpPr>
            <p:cNvPr id="744" name="Google Shape;744;p21"/>
            <p:cNvSpPr/>
            <p:nvPr/>
          </p:nvSpPr>
          <p:spPr>
            <a:xfrm>
              <a:off x="1411675" y="2134550"/>
              <a:ext cx="170175" cy="178225"/>
            </a:xfrm>
            <a:custGeom>
              <a:rect b="b" l="l" r="r" t="t"/>
              <a:pathLst>
                <a:path extrusionOk="0" h="7129" w="6807">
                  <a:moveTo>
                    <a:pt x="3312" y="1"/>
                  </a:moveTo>
                  <a:cubicBezTo>
                    <a:pt x="3207" y="1"/>
                    <a:pt x="3102" y="6"/>
                    <a:pt x="2995" y="17"/>
                  </a:cubicBezTo>
                  <a:cubicBezTo>
                    <a:pt x="1264" y="190"/>
                    <a:pt x="0" y="1733"/>
                    <a:pt x="173" y="3464"/>
                  </a:cubicBezTo>
                  <a:lnTo>
                    <a:pt x="540" y="7129"/>
                  </a:lnTo>
                  <a:lnTo>
                    <a:pt x="6807" y="6502"/>
                  </a:lnTo>
                  <a:lnTo>
                    <a:pt x="6442" y="2838"/>
                  </a:lnTo>
                  <a:cubicBezTo>
                    <a:pt x="6280" y="1214"/>
                    <a:pt x="4911" y="1"/>
                    <a:pt x="33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1"/>
            <p:cNvSpPr/>
            <p:nvPr/>
          </p:nvSpPr>
          <p:spPr>
            <a:xfrm>
              <a:off x="1425175" y="2297075"/>
              <a:ext cx="170175" cy="178250"/>
            </a:xfrm>
            <a:custGeom>
              <a:rect b="b" l="l" r="r" t="t"/>
              <a:pathLst>
                <a:path extrusionOk="0" h="7130" w="6807">
                  <a:moveTo>
                    <a:pt x="6267" y="1"/>
                  </a:moveTo>
                  <a:lnTo>
                    <a:pt x="0" y="628"/>
                  </a:lnTo>
                  <a:lnTo>
                    <a:pt x="365" y="4291"/>
                  </a:lnTo>
                  <a:cubicBezTo>
                    <a:pt x="527" y="5916"/>
                    <a:pt x="1896" y="7129"/>
                    <a:pt x="3495" y="7129"/>
                  </a:cubicBezTo>
                  <a:cubicBezTo>
                    <a:pt x="3600" y="7129"/>
                    <a:pt x="3705" y="7124"/>
                    <a:pt x="3812" y="7113"/>
                  </a:cubicBezTo>
                  <a:cubicBezTo>
                    <a:pt x="5543" y="6940"/>
                    <a:pt x="6807" y="5397"/>
                    <a:pt x="6634" y="3666"/>
                  </a:cubicBezTo>
                  <a:lnTo>
                    <a:pt x="6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1"/>
            <p:cNvSpPr/>
            <p:nvPr/>
          </p:nvSpPr>
          <p:spPr>
            <a:xfrm>
              <a:off x="1516375" y="2180875"/>
              <a:ext cx="34850" cy="94475"/>
            </a:xfrm>
            <a:custGeom>
              <a:rect b="b" l="l" r="r" t="t"/>
              <a:pathLst>
                <a:path extrusionOk="0" h="3779" w="1394">
                  <a:moveTo>
                    <a:pt x="429" y="1"/>
                  </a:moveTo>
                  <a:cubicBezTo>
                    <a:pt x="421" y="1"/>
                    <a:pt x="412" y="2"/>
                    <a:pt x="403" y="3"/>
                  </a:cubicBezTo>
                  <a:cubicBezTo>
                    <a:pt x="109" y="51"/>
                    <a:pt x="0" y="934"/>
                    <a:pt x="162" y="1975"/>
                  </a:cubicBezTo>
                  <a:cubicBezTo>
                    <a:pt x="319" y="2989"/>
                    <a:pt x="673" y="3779"/>
                    <a:pt x="964" y="3779"/>
                  </a:cubicBezTo>
                  <a:cubicBezTo>
                    <a:pt x="972" y="3779"/>
                    <a:pt x="980" y="3778"/>
                    <a:pt x="989" y="3777"/>
                  </a:cubicBezTo>
                  <a:cubicBezTo>
                    <a:pt x="1283" y="3727"/>
                    <a:pt x="1393" y="2844"/>
                    <a:pt x="1232" y="1802"/>
                  </a:cubicBezTo>
                  <a:cubicBezTo>
                    <a:pt x="1075" y="790"/>
                    <a:pt x="721"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1"/>
            <p:cNvSpPr/>
            <p:nvPr/>
          </p:nvSpPr>
          <p:spPr>
            <a:xfrm>
              <a:off x="1413425" y="2134575"/>
              <a:ext cx="131375" cy="340725"/>
            </a:xfrm>
            <a:custGeom>
              <a:rect b="b" l="l" r="r" t="t"/>
              <a:pathLst>
                <a:path extrusionOk="0" h="13629" w="5255">
                  <a:moveTo>
                    <a:pt x="3234" y="0"/>
                  </a:moveTo>
                  <a:cubicBezTo>
                    <a:pt x="2474" y="0"/>
                    <a:pt x="1730" y="277"/>
                    <a:pt x="1148" y="791"/>
                  </a:cubicBezTo>
                  <a:cubicBezTo>
                    <a:pt x="390" y="1462"/>
                    <a:pt x="1" y="2455"/>
                    <a:pt x="103" y="3463"/>
                  </a:cubicBezTo>
                  <a:lnTo>
                    <a:pt x="470" y="7128"/>
                  </a:lnTo>
                  <a:lnTo>
                    <a:pt x="835" y="10791"/>
                  </a:lnTo>
                  <a:cubicBezTo>
                    <a:pt x="934" y="11799"/>
                    <a:pt x="1513" y="12697"/>
                    <a:pt x="2389" y="13205"/>
                  </a:cubicBezTo>
                  <a:cubicBezTo>
                    <a:pt x="2876" y="13486"/>
                    <a:pt x="3420" y="13629"/>
                    <a:pt x="3967" y="13629"/>
                  </a:cubicBezTo>
                  <a:cubicBezTo>
                    <a:pt x="4405" y="13629"/>
                    <a:pt x="4844" y="13537"/>
                    <a:pt x="5255" y="13353"/>
                  </a:cubicBezTo>
                  <a:cubicBezTo>
                    <a:pt x="3932" y="13055"/>
                    <a:pt x="2948" y="11945"/>
                    <a:pt x="2813" y="10594"/>
                  </a:cubicBezTo>
                  <a:lnTo>
                    <a:pt x="2446" y="6930"/>
                  </a:lnTo>
                  <a:lnTo>
                    <a:pt x="2080" y="3265"/>
                  </a:lnTo>
                  <a:cubicBezTo>
                    <a:pt x="1947" y="1916"/>
                    <a:pt x="2691" y="631"/>
                    <a:pt x="3928" y="78"/>
                  </a:cubicBezTo>
                  <a:cubicBezTo>
                    <a:pt x="3698" y="26"/>
                    <a:pt x="3465" y="0"/>
                    <a:pt x="3234" y="0"/>
                  </a:cubicBezTo>
                  <a:close/>
                </a:path>
              </a:pathLst>
            </a:custGeom>
            <a:solidFill>
              <a:schemeClr val="dk1">
                <a:alpha val="2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1"/>
            <p:cNvSpPr/>
            <p:nvPr/>
          </p:nvSpPr>
          <p:spPr>
            <a:xfrm>
              <a:off x="1425125" y="2297075"/>
              <a:ext cx="156725" cy="15700"/>
            </a:xfrm>
            <a:custGeom>
              <a:rect b="b" l="l" r="r" t="t"/>
              <a:pathLst>
                <a:path extrusionOk="0" h="628" w="6269">
                  <a:moveTo>
                    <a:pt x="0" y="628"/>
                  </a:moveTo>
                  <a:lnTo>
                    <a:pt x="6269" y="1"/>
                  </a:lnTo>
                </a:path>
              </a:pathLst>
            </a:custGeom>
            <a:solidFill>
              <a:srgbClr val="ED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1"/>
            <p:cNvSpPr/>
            <p:nvPr/>
          </p:nvSpPr>
          <p:spPr>
            <a:xfrm>
              <a:off x="1424750" y="2292375"/>
              <a:ext cx="157625" cy="25075"/>
            </a:xfrm>
            <a:custGeom>
              <a:rect b="b" l="l" r="r" t="t"/>
              <a:pathLst>
                <a:path extrusionOk="0" h="1003" w="6305">
                  <a:moveTo>
                    <a:pt x="6269" y="1"/>
                  </a:moveTo>
                  <a:lnTo>
                    <a:pt x="0" y="628"/>
                  </a:lnTo>
                  <a:lnTo>
                    <a:pt x="38" y="1002"/>
                  </a:lnTo>
                  <a:lnTo>
                    <a:pt x="6305" y="373"/>
                  </a:lnTo>
                  <a:lnTo>
                    <a:pt x="62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50" name="Google Shape;750;p21"/>
          <p:cNvCxnSpPr/>
          <p:nvPr/>
        </p:nvCxnSpPr>
        <p:spPr>
          <a:xfrm>
            <a:off x="2465700" y="2361388"/>
            <a:ext cx="4212600" cy="0"/>
          </a:xfrm>
          <a:prstGeom prst="straightConnector1">
            <a:avLst/>
          </a:prstGeom>
          <a:noFill/>
          <a:ln cap="rnd" cmpd="sng" w="19050">
            <a:solidFill>
              <a:schemeClr val="dk1"/>
            </a:solidFill>
            <a:prstDash val="solid"/>
            <a:round/>
            <a:headEnd len="sm" w="sm" type="none"/>
            <a:tailEnd len="sm" w="sm" type="none"/>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500"/>
                                        <p:tgtEl>
                                          <p:spTgt spid="7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736">
                                            <p:txEl>
                                              <p:pRg end="0" st="0"/>
                                            </p:txEl>
                                          </p:spTgt>
                                        </p:tgtEl>
                                        <p:attrNameLst>
                                          <p:attrName>style.visibility</p:attrName>
                                        </p:attrNameLst>
                                      </p:cBhvr>
                                      <p:to>
                                        <p:strVal val="visible"/>
                                      </p:to>
                                    </p:set>
                                    <p:anim calcmode="lin" valueType="num">
                                      <p:cBhvr additive="base">
                                        <p:cTn dur="500"/>
                                        <p:tgtEl>
                                          <p:spTgt spid="73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57"/>
          <p:cNvSpPr txBox="1"/>
          <p:nvPr/>
        </p:nvSpPr>
        <p:spPr>
          <a:xfrm>
            <a:off x="317759" y="401069"/>
            <a:ext cx="722037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5400" u="none" cap="none" strike="noStrike">
                <a:solidFill>
                  <a:srgbClr val="000000"/>
                </a:solidFill>
                <a:latin typeface="Lexend"/>
                <a:ea typeface="Lexend"/>
                <a:cs typeface="Lexend"/>
                <a:sym typeface="Lexend"/>
              </a:rPr>
              <a:t>SQL </a:t>
            </a:r>
            <a:r>
              <a:rPr b="1" i="0" lang="en-GB" sz="5400" u="none" cap="none" strike="noStrike">
                <a:solidFill>
                  <a:srgbClr val="EDA634"/>
                </a:solidFill>
                <a:latin typeface="Lexend"/>
                <a:ea typeface="Lexend"/>
                <a:cs typeface="Lexend"/>
                <a:sym typeface="Lexend"/>
              </a:rPr>
              <a:t>Keywords</a:t>
            </a:r>
            <a:r>
              <a:rPr b="1" i="0" lang="en-GB" sz="5400" u="none" cap="none" strike="noStrike">
                <a:solidFill>
                  <a:srgbClr val="000000"/>
                </a:solidFill>
                <a:latin typeface="Lexend"/>
                <a:ea typeface="Lexend"/>
                <a:cs typeface="Lexend"/>
                <a:sym typeface="Lexend"/>
              </a:rPr>
              <a:t> And </a:t>
            </a:r>
            <a:r>
              <a:rPr b="1" i="0" lang="en-GB" sz="5400" u="none" cap="none" strike="noStrike">
                <a:solidFill>
                  <a:srgbClr val="7F7F7F"/>
                </a:solidFill>
                <a:latin typeface="Lexend"/>
                <a:ea typeface="Lexend"/>
                <a:cs typeface="Lexend"/>
                <a:sym typeface="Lexend"/>
              </a:rPr>
              <a:t>Clause</a:t>
            </a:r>
            <a:endParaRPr b="0" i="0" sz="5400" u="none" cap="none" strike="noStrike">
              <a:solidFill>
                <a:srgbClr val="7F7F7F"/>
              </a:solidFill>
              <a:latin typeface="Lexend"/>
              <a:ea typeface="Lexend"/>
              <a:cs typeface="Lexend"/>
              <a:sym typeface="Lexend"/>
            </a:endParaRPr>
          </a:p>
        </p:txBody>
      </p:sp>
      <p:grpSp>
        <p:nvGrpSpPr>
          <p:cNvPr id="1050" name="Google Shape;1050;p57"/>
          <p:cNvGrpSpPr/>
          <p:nvPr/>
        </p:nvGrpSpPr>
        <p:grpSpPr>
          <a:xfrm>
            <a:off x="6129867" y="1605281"/>
            <a:ext cx="2193177" cy="3372462"/>
            <a:chOff x="5590675" y="2440425"/>
            <a:chExt cx="1205300" cy="1936900"/>
          </a:xfrm>
        </p:grpSpPr>
        <p:sp>
          <p:nvSpPr>
            <p:cNvPr id="1051" name="Google Shape;1051;p57"/>
            <p:cNvSpPr/>
            <p:nvPr/>
          </p:nvSpPr>
          <p:spPr>
            <a:xfrm>
              <a:off x="5590675" y="3198675"/>
              <a:ext cx="354800" cy="528450"/>
            </a:xfrm>
            <a:custGeom>
              <a:rect b="b" l="l" r="r" t="t"/>
              <a:pathLst>
                <a:path extrusionOk="0" h="21138" w="14192">
                  <a:moveTo>
                    <a:pt x="3773" y="0"/>
                  </a:moveTo>
                  <a:cubicBezTo>
                    <a:pt x="3256" y="933"/>
                    <a:pt x="795" y="7154"/>
                    <a:pt x="1" y="20985"/>
                  </a:cubicBezTo>
                  <a:cubicBezTo>
                    <a:pt x="1" y="20985"/>
                    <a:pt x="3909" y="21137"/>
                    <a:pt x="7738" y="21137"/>
                  </a:cubicBezTo>
                  <a:cubicBezTo>
                    <a:pt x="9259" y="21137"/>
                    <a:pt x="10768" y="21113"/>
                    <a:pt x="12014" y="21046"/>
                  </a:cubicBezTo>
                  <a:lnTo>
                    <a:pt x="14191" y="1796"/>
                  </a:lnTo>
                  <a:lnTo>
                    <a:pt x="37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57"/>
            <p:cNvSpPr/>
            <p:nvPr/>
          </p:nvSpPr>
          <p:spPr>
            <a:xfrm>
              <a:off x="5618575" y="3041050"/>
              <a:ext cx="1177400" cy="666450"/>
            </a:xfrm>
            <a:custGeom>
              <a:rect b="b" l="l" r="r" t="t"/>
              <a:pathLst>
                <a:path extrusionOk="0" h="26658" w="47096">
                  <a:moveTo>
                    <a:pt x="16199" y="1"/>
                  </a:moveTo>
                  <a:cubicBezTo>
                    <a:pt x="13085" y="1"/>
                    <a:pt x="4375" y="599"/>
                    <a:pt x="2354" y="7147"/>
                  </a:cubicBezTo>
                  <a:cubicBezTo>
                    <a:pt x="0" y="14770"/>
                    <a:pt x="1374" y="24936"/>
                    <a:pt x="1475" y="26110"/>
                  </a:cubicBezTo>
                  <a:lnTo>
                    <a:pt x="44700" y="26658"/>
                  </a:lnTo>
                  <a:cubicBezTo>
                    <a:pt x="44700" y="26658"/>
                    <a:pt x="47095" y="8"/>
                    <a:pt x="27693" y="8"/>
                  </a:cubicBezTo>
                  <a:cubicBezTo>
                    <a:pt x="27370" y="8"/>
                    <a:pt x="27041" y="16"/>
                    <a:pt x="26705" y="31"/>
                  </a:cubicBezTo>
                  <a:lnTo>
                    <a:pt x="17311" y="31"/>
                  </a:lnTo>
                  <a:cubicBezTo>
                    <a:pt x="17311" y="31"/>
                    <a:pt x="16894" y="1"/>
                    <a:pt x="16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7"/>
            <p:cNvSpPr/>
            <p:nvPr/>
          </p:nvSpPr>
          <p:spPr>
            <a:xfrm>
              <a:off x="5691575" y="3361600"/>
              <a:ext cx="979050" cy="1015725"/>
            </a:xfrm>
            <a:custGeom>
              <a:rect b="b" l="l" r="r" t="t"/>
              <a:pathLst>
                <a:path extrusionOk="0" h="40629" w="39162">
                  <a:moveTo>
                    <a:pt x="1" y="1"/>
                  </a:moveTo>
                  <a:lnTo>
                    <a:pt x="2699" y="27213"/>
                  </a:lnTo>
                  <a:lnTo>
                    <a:pt x="2271" y="40204"/>
                  </a:lnTo>
                  <a:cubicBezTo>
                    <a:pt x="7001" y="40532"/>
                    <a:pt x="13634" y="40628"/>
                    <a:pt x="19806" y="40628"/>
                  </a:cubicBezTo>
                  <a:cubicBezTo>
                    <a:pt x="28645" y="40628"/>
                    <a:pt x="36537" y="40430"/>
                    <a:pt x="36537" y="40430"/>
                  </a:cubicBezTo>
                  <a:lnTo>
                    <a:pt x="35737" y="26740"/>
                  </a:lnTo>
                  <a:lnTo>
                    <a:pt x="39161" y="791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57"/>
            <p:cNvSpPr/>
            <p:nvPr/>
          </p:nvSpPr>
          <p:spPr>
            <a:xfrm>
              <a:off x="5884400" y="2956300"/>
              <a:ext cx="365050" cy="415250"/>
            </a:xfrm>
            <a:custGeom>
              <a:rect b="b" l="l" r="r" t="t"/>
              <a:pathLst>
                <a:path extrusionOk="0" h="16610" w="14602">
                  <a:moveTo>
                    <a:pt x="6742" y="0"/>
                  </a:moveTo>
                  <a:lnTo>
                    <a:pt x="0" y="3677"/>
                  </a:lnTo>
                  <a:lnTo>
                    <a:pt x="8323" y="10016"/>
                  </a:lnTo>
                  <a:lnTo>
                    <a:pt x="5460" y="11546"/>
                  </a:lnTo>
                  <a:lnTo>
                    <a:pt x="14601" y="16610"/>
                  </a:lnTo>
                  <a:lnTo>
                    <a:pt x="14601" y="16610"/>
                  </a:lnTo>
                  <a:lnTo>
                    <a:pt x="6678" y="3421"/>
                  </a:lnTo>
                  <a:lnTo>
                    <a:pt x="67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57"/>
            <p:cNvSpPr/>
            <p:nvPr/>
          </p:nvSpPr>
          <p:spPr>
            <a:xfrm>
              <a:off x="5879250" y="3044600"/>
              <a:ext cx="375275" cy="330650"/>
            </a:xfrm>
            <a:custGeom>
              <a:rect b="b" l="l" r="r" t="t"/>
              <a:pathLst>
                <a:path extrusionOk="0" h="13226" w="15011">
                  <a:moveTo>
                    <a:pt x="210" y="1"/>
                  </a:moveTo>
                  <a:cubicBezTo>
                    <a:pt x="93" y="1"/>
                    <a:pt x="1" y="159"/>
                    <a:pt x="113" y="259"/>
                  </a:cubicBezTo>
                  <a:lnTo>
                    <a:pt x="5666" y="4852"/>
                  </a:lnTo>
                  <a:lnTo>
                    <a:pt x="2994" y="6279"/>
                  </a:lnTo>
                  <a:cubicBezTo>
                    <a:pt x="2891" y="6334"/>
                    <a:pt x="2889" y="6479"/>
                    <a:pt x="2990" y="6536"/>
                  </a:cubicBezTo>
                  <a:lnTo>
                    <a:pt x="14735" y="13205"/>
                  </a:lnTo>
                  <a:cubicBezTo>
                    <a:pt x="14756" y="13218"/>
                    <a:pt x="14781" y="13224"/>
                    <a:pt x="14807" y="13224"/>
                  </a:cubicBezTo>
                  <a:lnTo>
                    <a:pt x="14807" y="13226"/>
                  </a:lnTo>
                  <a:cubicBezTo>
                    <a:pt x="14957" y="13224"/>
                    <a:pt x="15011" y="13025"/>
                    <a:pt x="14880" y="12952"/>
                  </a:cubicBezTo>
                  <a:lnTo>
                    <a:pt x="3366" y="6412"/>
                  </a:lnTo>
                  <a:lnTo>
                    <a:pt x="5996" y="5006"/>
                  </a:lnTo>
                  <a:cubicBezTo>
                    <a:pt x="6087" y="4956"/>
                    <a:pt x="6101" y="4831"/>
                    <a:pt x="6019" y="4765"/>
                  </a:cubicBezTo>
                  <a:lnTo>
                    <a:pt x="300" y="33"/>
                  </a:lnTo>
                  <a:cubicBezTo>
                    <a:pt x="270" y="11"/>
                    <a:pt x="240"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57"/>
            <p:cNvSpPr/>
            <p:nvPr/>
          </p:nvSpPr>
          <p:spPr>
            <a:xfrm>
              <a:off x="6249425" y="2965475"/>
              <a:ext cx="164950" cy="406075"/>
            </a:xfrm>
            <a:custGeom>
              <a:rect b="b" l="l" r="r" t="t"/>
              <a:pathLst>
                <a:path extrusionOk="0" h="16243" w="6598">
                  <a:moveTo>
                    <a:pt x="1412" y="0"/>
                  </a:moveTo>
                  <a:lnTo>
                    <a:pt x="0" y="16243"/>
                  </a:lnTo>
                  <a:lnTo>
                    <a:pt x="4407" y="10472"/>
                  </a:lnTo>
                  <a:lnTo>
                    <a:pt x="2875" y="9649"/>
                  </a:lnTo>
                  <a:lnTo>
                    <a:pt x="6598" y="3527"/>
                  </a:lnTo>
                  <a:lnTo>
                    <a:pt x="14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57"/>
            <p:cNvSpPr/>
            <p:nvPr/>
          </p:nvSpPr>
          <p:spPr>
            <a:xfrm>
              <a:off x="6245250" y="3049950"/>
              <a:ext cx="174000" cy="325275"/>
            </a:xfrm>
            <a:custGeom>
              <a:rect b="b" l="l" r="r" t="t"/>
              <a:pathLst>
                <a:path extrusionOk="0" h="13011" w="6960">
                  <a:moveTo>
                    <a:pt x="6760" y="1"/>
                  </a:moveTo>
                  <a:cubicBezTo>
                    <a:pt x="6717" y="1"/>
                    <a:pt x="6675" y="20"/>
                    <a:pt x="6643" y="66"/>
                  </a:cubicBezTo>
                  <a:lnTo>
                    <a:pt x="3916" y="4201"/>
                  </a:lnTo>
                  <a:lnTo>
                    <a:pt x="5444" y="5024"/>
                  </a:lnTo>
                  <a:lnTo>
                    <a:pt x="46" y="12780"/>
                  </a:lnTo>
                  <a:cubicBezTo>
                    <a:pt x="0" y="12847"/>
                    <a:pt x="17" y="12938"/>
                    <a:pt x="84" y="12983"/>
                  </a:cubicBezTo>
                  <a:cubicBezTo>
                    <a:pt x="107" y="13001"/>
                    <a:pt x="137" y="13010"/>
                    <a:pt x="167" y="13010"/>
                  </a:cubicBezTo>
                  <a:cubicBezTo>
                    <a:pt x="215" y="13010"/>
                    <a:pt x="259" y="12987"/>
                    <a:pt x="287" y="12949"/>
                  </a:cubicBezTo>
                  <a:lnTo>
                    <a:pt x="5872" y="4921"/>
                  </a:lnTo>
                  <a:lnTo>
                    <a:pt x="4336" y="4095"/>
                  </a:lnTo>
                  <a:lnTo>
                    <a:pt x="6888" y="228"/>
                  </a:lnTo>
                  <a:cubicBezTo>
                    <a:pt x="6960" y="113"/>
                    <a:pt x="6861" y="1"/>
                    <a:pt x="67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7"/>
            <p:cNvSpPr/>
            <p:nvPr/>
          </p:nvSpPr>
          <p:spPr>
            <a:xfrm>
              <a:off x="5975425" y="3404425"/>
              <a:ext cx="111900" cy="165575"/>
            </a:xfrm>
            <a:custGeom>
              <a:rect b="b" l="l" r="r" t="t"/>
              <a:pathLst>
                <a:path extrusionOk="0" h="6623" w="4476">
                  <a:moveTo>
                    <a:pt x="1995" y="0"/>
                  </a:moveTo>
                  <a:cubicBezTo>
                    <a:pt x="844" y="0"/>
                    <a:pt x="0" y="1422"/>
                    <a:pt x="99" y="3219"/>
                  </a:cubicBezTo>
                  <a:cubicBezTo>
                    <a:pt x="200" y="5047"/>
                    <a:pt x="1239" y="6570"/>
                    <a:pt x="2419" y="6622"/>
                  </a:cubicBezTo>
                  <a:cubicBezTo>
                    <a:pt x="2439" y="6623"/>
                    <a:pt x="2458" y="6623"/>
                    <a:pt x="2478" y="6623"/>
                  </a:cubicBezTo>
                  <a:cubicBezTo>
                    <a:pt x="3628" y="6623"/>
                    <a:pt x="4475" y="5200"/>
                    <a:pt x="4376" y="3403"/>
                  </a:cubicBezTo>
                  <a:cubicBezTo>
                    <a:pt x="4276" y="1577"/>
                    <a:pt x="3236" y="53"/>
                    <a:pt x="2056" y="2"/>
                  </a:cubicBezTo>
                  <a:cubicBezTo>
                    <a:pt x="2036" y="1"/>
                    <a:pt x="2015" y="0"/>
                    <a:pt x="1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7"/>
            <p:cNvSpPr/>
            <p:nvPr/>
          </p:nvSpPr>
          <p:spPr>
            <a:xfrm>
              <a:off x="5975825" y="3417825"/>
              <a:ext cx="87475" cy="137775"/>
            </a:xfrm>
            <a:custGeom>
              <a:rect b="b" l="l" r="r" t="t"/>
              <a:pathLst>
                <a:path extrusionOk="0" h="5511" w="3499">
                  <a:moveTo>
                    <a:pt x="1553" y="0"/>
                  </a:moveTo>
                  <a:cubicBezTo>
                    <a:pt x="656" y="0"/>
                    <a:pt x="1" y="1187"/>
                    <a:pt x="83" y="2683"/>
                  </a:cubicBezTo>
                  <a:cubicBezTo>
                    <a:pt x="167" y="4203"/>
                    <a:pt x="980" y="5470"/>
                    <a:pt x="1901" y="5510"/>
                  </a:cubicBezTo>
                  <a:cubicBezTo>
                    <a:pt x="1916" y="5511"/>
                    <a:pt x="1931" y="5511"/>
                    <a:pt x="1946" y="5511"/>
                  </a:cubicBezTo>
                  <a:cubicBezTo>
                    <a:pt x="2843" y="5511"/>
                    <a:pt x="3498" y="4324"/>
                    <a:pt x="3416" y="2827"/>
                  </a:cubicBezTo>
                  <a:cubicBezTo>
                    <a:pt x="3332" y="1307"/>
                    <a:pt x="2519" y="41"/>
                    <a:pt x="1597" y="1"/>
                  </a:cubicBezTo>
                  <a:cubicBezTo>
                    <a:pt x="1583" y="1"/>
                    <a:pt x="1568" y="0"/>
                    <a:pt x="15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57"/>
            <p:cNvSpPr/>
            <p:nvPr/>
          </p:nvSpPr>
          <p:spPr>
            <a:xfrm>
              <a:off x="5988000" y="3452225"/>
              <a:ext cx="44775" cy="68825"/>
            </a:xfrm>
            <a:custGeom>
              <a:rect b="b" l="l" r="r" t="t"/>
              <a:pathLst>
                <a:path extrusionOk="0" h="2753" w="1791">
                  <a:moveTo>
                    <a:pt x="819" y="1"/>
                  </a:moveTo>
                  <a:cubicBezTo>
                    <a:pt x="803" y="1"/>
                    <a:pt x="788" y="2"/>
                    <a:pt x="772" y="3"/>
                  </a:cubicBezTo>
                  <a:cubicBezTo>
                    <a:pt x="316" y="45"/>
                    <a:pt x="1" y="693"/>
                    <a:pt x="71" y="1453"/>
                  </a:cubicBezTo>
                  <a:cubicBezTo>
                    <a:pt x="137" y="2185"/>
                    <a:pt x="537" y="2753"/>
                    <a:pt x="975" y="2753"/>
                  </a:cubicBezTo>
                  <a:cubicBezTo>
                    <a:pt x="990" y="2753"/>
                    <a:pt x="1006" y="2752"/>
                    <a:pt x="1021" y="2751"/>
                  </a:cubicBezTo>
                  <a:cubicBezTo>
                    <a:pt x="1477" y="2709"/>
                    <a:pt x="1791" y="2061"/>
                    <a:pt x="1722" y="1303"/>
                  </a:cubicBezTo>
                  <a:cubicBezTo>
                    <a:pt x="1656" y="569"/>
                    <a:pt x="1257"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57"/>
            <p:cNvSpPr/>
            <p:nvPr/>
          </p:nvSpPr>
          <p:spPr>
            <a:xfrm>
              <a:off x="5969375" y="2925575"/>
              <a:ext cx="448050" cy="564750"/>
            </a:xfrm>
            <a:custGeom>
              <a:rect b="b" l="l" r="r" t="t"/>
              <a:pathLst>
                <a:path extrusionOk="0" h="22590" w="17922">
                  <a:moveTo>
                    <a:pt x="9024" y="0"/>
                  </a:moveTo>
                  <a:cubicBezTo>
                    <a:pt x="8735" y="0"/>
                    <a:pt x="8444" y="13"/>
                    <a:pt x="8153" y="38"/>
                  </a:cubicBezTo>
                  <a:cubicBezTo>
                    <a:pt x="5851" y="239"/>
                    <a:pt x="3754" y="1210"/>
                    <a:pt x="2249" y="2772"/>
                  </a:cubicBezTo>
                  <a:cubicBezTo>
                    <a:pt x="738" y="4342"/>
                    <a:pt x="1" y="6318"/>
                    <a:pt x="178" y="8340"/>
                  </a:cubicBezTo>
                  <a:lnTo>
                    <a:pt x="1403" y="22456"/>
                  </a:lnTo>
                  <a:cubicBezTo>
                    <a:pt x="1409" y="22530"/>
                    <a:pt x="1472" y="22589"/>
                    <a:pt x="1548" y="22589"/>
                  </a:cubicBezTo>
                  <a:lnTo>
                    <a:pt x="1561" y="22589"/>
                  </a:lnTo>
                  <a:cubicBezTo>
                    <a:pt x="1643" y="22582"/>
                    <a:pt x="1701" y="22511"/>
                    <a:pt x="1694" y="22430"/>
                  </a:cubicBezTo>
                  <a:lnTo>
                    <a:pt x="468" y="8315"/>
                  </a:lnTo>
                  <a:cubicBezTo>
                    <a:pt x="121" y="4312"/>
                    <a:pt x="3581" y="730"/>
                    <a:pt x="8179" y="331"/>
                  </a:cubicBezTo>
                  <a:cubicBezTo>
                    <a:pt x="8463" y="306"/>
                    <a:pt x="8745" y="294"/>
                    <a:pt x="9025" y="294"/>
                  </a:cubicBezTo>
                  <a:cubicBezTo>
                    <a:pt x="10952" y="294"/>
                    <a:pt x="12788" y="870"/>
                    <a:pt x="14267" y="1952"/>
                  </a:cubicBezTo>
                  <a:cubicBezTo>
                    <a:pt x="15959" y="3185"/>
                    <a:pt x="16981" y="4931"/>
                    <a:pt x="17148" y="6867"/>
                  </a:cubicBezTo>
                  <a:lnTo>
                    <a:pt x="17623" y="12345"/>
                  </a:lnTo>
                  <a:cubicBezTo>
                    <a:pt x="17630" y="12421"/>
                    <a:pt x="17693" y="12479"/>
                    <a:pt x="17769" y="12479"/>
                  </a:cubicBezTo>
                  <a:cubicBezTo>
                    <a:pt x="17773" y="12479"/>
                    <a:pt x="17778" y="12479"/>
                    <a:pt x="17783" y="12478"/>
                  </a:cubicBezTo>
                  <a:cubicBezTo>
                    <a:pt x="17862" y="12471"/>
                    <a:pt x="17921" y="12401"/>
                    <a:pt x="17916" y="12321"/>
                  </a:cubicBezTo>
                  <a:lnTo>
                    <a:pt x="17441" y="6841"/>
                  </a:lnTo>
                  <a:cubicBezTo>
                    <a:pt x="17266" y="4821"/>
                    <a:pt x="16200" y="3000"/>
                    <a:pt x="14440" y="1714"/>
                  </a:cubicBezTo>
                  <a:cubicBezTo>
                    <a:pt x="12910" y="596"/>
                    <a:pt x="11014" y="0"/>
                    <a:pt x="90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7"/>
            <p:cNvSpPr/>
            <p:nvPr/>
          </p:nvSpPr>
          <p:spPr>
            <a:xfrm>
              <a:off x="6051325" y="2829850"/>
              <a:ext cx="233375" cy="211975"/>
            </a:xfrm>
            <a:custGeom>
              <a:rect b="b" l="l" r="r" t="t"/>
              <a:pathLst>
                <a:path extrusionOk="0" h="8479" w="9335">
                  <a:moveTo>
                    <a:pt x="1" y="0"/>
                  </a:moveTo>
                  <a:lnTo>
                    <a:pt x="1" y="8479"/>
                  </a:lnTo>
                  <a:lnTo>
                    <a:pt x="9334" y="8479"/>
                  </a:lnTo>
                  <a:lnTo>
                    <a:pt x="9334"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7"/>
            <p:cNvSpPr/>
            <p:nvPr/>
          </p:nvSpPr>
          <p:spPr>
            <a:xfrm>
              <a:off x="6049150" y="2891550"/>
              <a:ext cx="237100" cy="142850"/>
            </a:xfrm>
            <a:custGeom>
              <a:rect b="b" l="l" r="r" t="t"/>
              <a:pathLst>
                <a:path extrusionOk="0" h="5714" w="9484">
                  <a:moveTo>
                    <a:pt x="0" y="1"/>
                  </a:moveTo>
                  <a:lnTo>
                    <a:pt x="152" y="4152"/>
                  </a:lnTo>
                  <a:lnTo>
                    <a:pt x="2081" y="4838"/>
                  </a:lnTo>
                  <a:cubicBezTo>
                    <a:pt x="3711" y="5419"/>
                    <a:pt x="5427" y="5713"/>
                    <a:pt x="7152" y="5713"/>
                  </a:cubicBezTo>
                  <a:cubicBezTo>
                    <a:pt x="7640" y="5713"/>
                    <a:pt x="8129" y="5690"/>
                    <a:pt x="8618" y="5642"/>
                  </a:cubicBezTo>
                  <a:lnTo>
                    <a:pt x="9410" y="5566"/>
                  </a:lnTo>
                  <a:lnTo>
                    <a:pt x="9484" y="255"/>
                  </a:lnTo>
                  <a:lnTo>
                    <a:pt x="0" y="1"/>
                  </a:ln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7"/>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7"/>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7"/>
            <p:cNvSpPr/>
            <p:nvPr/>
          </p:nvSpPr>
          <p:spPr>
            <a:xfrm>
              <a:off x="5960362" y="2440425"/>
              <a:ext cx="493825" cy="529850"/>
            </a:xfrm>
            <a:custGeom>
              <a:rect b="b" l="l" r="r" t="t"/>
              <a:pathLst>
                <a:path extrusionOk="0" h="21194" w="19753">
                  <a:moveTo>
                    <a:pt x="10232" y="0"/>
                  </a:moveTo>
                  <a:cubicBezTo>
                    <a:pt x="9924" y="0"/>
                    <a:pt x="9607" y="11"/>
                    <a:pt x="9281" y="33"/>
                  </a:cubicBezTo>
                  <a:cubicBezTo>
                    <a:pt x="2923" y="464"/>
                    <a:pt x="0" y="3795"/>
                    <a:pt x="318" y="10269"/>
                  </a:cubicBezTo>
                  <a:cubicBezTo>
                    <a:pt x="635" y="16743"/>
                    <a:pt x="5564" y="21153"/>
                    <a:pt x="11704" y="21193"/>
                  </a:cubicBezTo>
                  <a:cubicBezTo>
                    <a:pt x="11738" y="21193"/>
                    <a:pt x="11773" y="21194"/>
                    <a:pt x="11808" y="21194"/>
                  </a:cubicBezTo>
                  <a:cubicBezTo>
                    <a:pt x="13406" y="21194"/>
                    <a:pt x="15063" y="20934"/>
                    <a:pt x="16450" y="20099"/>
                  </a:cubicBezTo>
                  <a:cubicBezTo>
                    <a:pt x="17965" y="19183"/>
                    <a:pt x="18896" y="17653"/>
                    <a:pt x="19323" y="15962"/>
                  </a:cubicBezTo>
                  <a:cubicBezTo>
                    <a:pt x="19620" y="14792"/>
                    <a:pt x="19753" y="13551"/>
                    <a:pt x="19586" y="12352"/>
                  </a:cubicBezTo>
                  <a:cubicBezTo>
                    <a:pt x="19464" y="11493"/>
                    <a:pt x="19261" y="10644"/>
                    <a:pt x="19019" y="9809"/>
                  </a:cubicBezTo>
                  <a:cubicBezTo>
                    <a:pt x="19004" y="9752"/>
                    <a:pt x="18943" y="9638"/>
                    <a:pt x="18951" y="9578"/>
                  </a:cubicBezTo>
                  <a:cubicBezTo>
                    <a:pt x="19511" y="5235"/>
                    <a:pt x="17031" y="0"/>
                    <a:pt x="1023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7"/>
            <p:cNvSpPr/>
            <p:nvPr/>
          </p:nvSpPr>
          <p:spPr>
            <a:xfrm>
              <a:off x="5938350" y="2575875"/>
              <a:ext cx="452575" cy="395000"/>
            </a:xfrm>
            <a:custGeom>
              <a:rect b="b" l="l" r="r" t="t"/>
              <a:pathLst>
                <a:path extrusionOk="0" h="15800" w="18103">
                  <a:moveTo>
                    <a:pt x="2044" y="1"/>
                  </a:moveTo>
                  <a:lnTo>
                    <a:pt x="235" y="3476"/>
                  </a:lnTo>
                  <a:cubicBezTo>
                    <a:pt x="0" y="11047"/>
                    <a:pt x="5069" y="15799"/>
                    <a:pt x="12010" y="15799"/>
                  </a:cubicBezTo>
                  <a:cubicBezTo>
                    <a:pt x="12050" y="15799"/>
                    <a:pt x="12090" y="15799"/>
                    <a:pt x="12130" y="15799"/>
                  </a:cubicBezTo>
                  <a:cubicBezTo>
                    <a:pt x="14028" y="15784"/>
                    <a:pt x="16770" y="14982"/>
                    <a:pt x="18102" y="13150"/>
                  </a:cubicBezTo>
                  <a:lnTo>
                    <a:pt x="18102" y="13150"/>
                  </a:lnTo>
                  <a:cubicBezTo>
                    <a:pt x="18064" y="13162"/>
                    <a:pt x="18065" y="13162"/>
                    <a:pt x="18065" y="13162"/>
                  </a:cubicBezTo>
                  <a:cubicBezTo>
                    <a:pt x="18065" y="13162"/>
                    <a:pt x="18065" y="13162"/>
                    <a:pt x="18026" y="13175"/>
                  </a:cubicBezTo>
                  <a:cubicBezTo>
                    <a:pt x="16478" y="13690"/>
                    <a:pt x="15075" y="13918"/>
                    <a:pt x="13805" y="13918"/>
                  </a:cubicBezTo>
                  <a:cubicBezTo>
                    <a:pt x="3889" y="13918"/>
                    <a:pt x="2044" y="1"/>
                    <a:pt x="2044" y="1"/>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7"/>
            <p:cNvSpPr/>
            <p:nvPr/>
          </p:nvSpPr>
          <p:spPr>
            <a:xfrm>
              <a:off x="6310575" y="2571125"/>
              <a:ext cx="52900" cy="25075"/>
            </a:xfrm>
            <a:custGeom>
              <a:rect b="b" l="l" r="r" t="t"/>
              <a:pathLst>
                <a:path extrusionOk="0" h="1003" w="2116">
                  <a:moveTo>
                    <a:pt x="1096" y="1"/>
                  </a:moveTo>
                  <a:cubicBezTo>
                    <a:pt x="1047" y="1"/>
                    <a:pt x="996" y="3"/>
                    <a:pt x="942" y="7"/>
                  </a:cubicBezTo>
                  <a:cubicBezTo>
                    <a:pt x="465" y="41"/>
                    <a:pt x="220" y="324"/>
                    <a:pt x="95" y="579"/>
                  </a:cubicBezTo>
                  <a:cubicBezTo>
                    <a:pt x="1" y="773"/>
                    <a:pt x="140" y="1002"/>
                    <a:pt x="352" y="1002"/>
                  </a:cubicBezTo>
                  <a:cubicBezTo>
                    <a:pt x="354" y="1002"/>
                    <a:pt x="355" y="1002"/>
                    <a:pt x="357" y="1002"/>
                  </a:cubicBezTo>
                  <a:cubicBezTo>
                    <a:pt x="925" y="989"/>
                    <a:pt x="1925" y="938"/>
                    <a:pt x="2006" y="736"/>
                  </a:cubicBezTo>
                  <a:cubicBezTo>
                    <a:pt x="2115" y="470"/>
                    <a:pt x="1867"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7"/>
            <p:cNvSpPr/>
            <p:nvPr/>
          </p:nvSpPr>
          <p:spPr>
            <a:xfrm>
              <a:off x="6115250" y="2610050"/>
              <a:ext cx="46300" cy="33650"/>
            </a:xfrm>
            <a:custGeom>
              <a:rect b="b" l="l" r="r" t="t"/>
              <a:pathLst>
                <a:path extrusionOk="0" h="1346" w="1852">
                  <a:moveTo>
                    <a:pt x="1241" y="1"/>
                  </a:moveTo>
                  <a:cubicBezTo>
                    <a:pt x="1063" y="1"/>
                    <a:pt x="847" y="50"/>
                    <a:pt x="598" y="173"/>
                  </a:cubicBezTo>
                  <a:cubicBezTo>
                    <a:pt x="170" y="384"/>
                    <a:pt x="43" y="739"/>
                    <a:pt x="16" y="1024"/>
                  </a:cubicBezTo>
                  <a:cubicBezTo>
                    <a:pt x="1" y="1204"/>
                    <a:pt x="141" y="1346"/>
                    <a:pt x="300" y="1346"/>
                  </a:cubicBezTo>
                  <a:cubicBezTo>
                    <a:pt x="336" y="1346"/>
                    <a:pt x="373" y="1339"/>
                    <a:pt x="410" y="1323"/>
                  </a:cubicBezTo>
                  <a:cubicBezTo>
                    <a:pt x="930" y="1097"/>
                    <a:pt x="1841" y="675"/>
                    <a:pt x="1846" y="454"/>
                  </a:cubicBezTo>
                  <a:cubicBezTo>
                    <a:pt x="1852" y="243"/>
                    <a:pt x="1638"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7"/>
            <p:cNvSpPr/>
            <p:nvPr/>
          </p:nvSpPr>
          <p:spPr>
            <a:xfrm>
              <a:off x="6167725" y="2765325"/>
              <a:ext cx="96125" cy="44175"/>
            </a:xfrm>
            <a:custGeom>
              <a:rect b="b" l="l" r="r" t="t"/>
              <a:pathLst>
                <a:path extrusionOk="0" h="1767" w="3845">
                  <a:moveTo>
                    <a:pt x="165" y="1"/>
                  </a:moveTo>
                  <a:cubicBezTo>
                    <a:pt x="144" y="1"/>
                    <a:pt x="121" y="6"/>
                    <a:pt x="101" y="16"/>
                  </a:cubicBezTo>
                  <a:cubicBezTo>
                    <a:pt x="29" y="54"/>
                    <a:pt x="0" y="141"/>
                    <a:pt x="36" y="214"/>
                  </a:cubicBezTo>
                  <a:cubicBezTo>
                    <a:pt x="46" y="233"/>
                    <a:pt x="830" y="1766"/>
                    <a:pt x="2506" y="1766"/>
                  </a:cubicBezTo>
                  <a:cubicBezTo>
                    <a:pt x="2871" y="1766"/>
                    <a:pt x="3278" y="1694"/>
                    <a:pt x="3726" y="1517"/>
                  </a:cubicBezTo>
                  <a:cubicBezTo>
                    <a:pt x="3804" y="1491"/>
                    <a:pt x="3844" y="1403"/>
                    <a:pt x="3814" y="1325"/>
                  </a:cubicBezTo>
                  <a:cubicBezTo>
                    <a:pt x="3791" y="1267"/>
                    <a:pt x="3736" y="1232"/>
                    <a:pt x="3678" y="1232"/>
                  </a:cubicBezTo>
                  <a:cubicBezTo>
                    <a:pt x="3658" y="1232"/>
                    <a:pt x="3639" y="1236"/>
                    <a:pt x="3620" y="1244"/>
                  </a:cubicBezTo>
                  <a:cubicBezTo>
                    <a:pt x="3204" y="1407"/>
                    <a:pt x="2829" y="1474"/>
                    <a:pt x="2496" y="1474"/>
                  </a:cubicBezTo>
                  <a:cubicBezTo>
                    <a:pt x="1014" y="1474"/>
                    <a:pt x="333" y="151"/>
                    <a:pt x="298" y="83"/>
                  </a:cubicBezTo>
                  <a:cubicBezTo>
                    <a:pt x="273" y="31"/>
                    <a:pt x="220"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57"/>
            <p:cNvSpPr/>
            <p:nvPr/>
          </p:nvSpPr>
          <p:spPr>
            <a:xfrm>
              <a:off x="6142300" y="2656000"/>
              <a:ext cx="24025" cy="33750"/>
            </a:xfrm>
            <a:custGeom>
              <a:rect b="b" l="l" r="r" t="t"/>
              <a:pathLst>
                <a:path extrusionOk="0" h="1350" w="961">
                  <a:moveTo>
                    <a:pt x="504" y="1"/>
                  </a:moveTo>
                  <a:cubicBezTo>
                    <a:pt x="262" y="1"/>
                    <a:pt x="49" y="284"/>
                    <a:pt x="25" y="646"/>
                  </a:cubicBezTo>
                  <a:cubicBezTo>
                    <a:pt x="0" y="1016"/>
                    <a:pt x="185" y="1332"/>
                    <a:pt x="434" y="1349"/>
                  </a:cubicBezTo>
                  <a:cubicBezTo>
                    <a:pt x="441" y="1349"/>
                    <a:pt x="448" y="1349"/>
                    <a:pt x="455" y="1349"/>
                  </a:cubicBezTo>
                  <a:cubicBezTo>
                    <a:pt x="697" y="1349"/>
                    <a:pt x="909" y="1068"/>
                    <a:pt x="933" y="707"/>
                  </a:cubicBezTo>
                  <a:cubicBezTo>
                    <a:pt x="960" y="334"/>
                    <a:pt x="774" y="19"/>
                    <a:pt x="525" y="2"/>
                  </a:cubicBezTo>
                  <a:cubicBezTo>
                    <a:pt x="518" y="1"/>
                    <a:pt x="511" y="1"/>
                    <a:pt x="504"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57"/>
            <p:cNvSpPr/>
            <p:nvPr/>
          </p:nvSpPr>
          <p:spPr>
            <a:xfrm>
              <a:off x="6333225" y="2654675"/>
              <a:ext cx="23950" cy="33750"/>
            </a:xfrm>
            <a:custGeom>
              <a:rect b="b" l="l" r="r" t="t"/>
              <a:pathLst>
                <a:path extrusionOk="0" h="1350" w="958">
                  <a:moveTo>
                    <a:pt x="503" y="1"/>
                  </a:moveTo>
                  <a:cubicBezTo>
                    <a:pt x="261" y="1"/>
                    <a:pt x="49" y="282"/>
                    <a:pt x="25" y="644"/>
                  </a:cubicBezTo>
                  <a:cubicBezTo>
                    <a:pt x="0" y="1016"/>
                    <a:pt x="185" y="1331"/>
                    <a:pt x="434" y="1349"/>
                  </a:cubicBezTo>
                  <a:cubicBezTo>
                    <a:pt x="441" y="1349"/>
                    <a:pt x="448" y="1349"/>
                    <a:pt x="455" y="1349"/>
                  </a:cubicBezTo>
                  <a:cubicBezTo>
                    <a:pt x="697" y="1349"/>
                    <a:pt x="909" y="1066"/>
                    <a:pt x="933" y="704"/>
                  </a:cubicBezTo>
                  <a:cubicBezTo>
                    <a:pt x="958" y="334"/>
                    <a:pt x="774" y="17"/>
                    <a:pt x="525" y="1"/>
                  </a:cubicBezTo>
                  <a:cubicBezTo>
                    <a:pt x="518" y="1"/>
                    <a:pt x="510" y="1"/>
                    <a:pt x="503"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57"/>
            <p:cNvSpPr/>
            <p:nvPr/>
          </p:nvSpPr>
          <p:spPr>
            <a:xfrm>
              <a:off x="6051325" y="3041800"/>
              <a:ext cx="233425" cy="329750"/>
            </a:xfrm>
            <a:custGeom>
              <a:rect b="b" l="l" r="r" t="t"/>
              <a:pathLst>
                <a:path extrusionOk="0" h="13190" w="9337">
                  <a:moveTo>
                    <a:pt x="1" y="1"/>
                  </a:moveTo>
                  <a:lnTo>
                    <a:pt x="7924" y="13190"/>
                  </a:lnTo>
                  <a:lnTo>
                    <a:pt x="9336" y="1"/>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57"/>
            <p:cNvSpPr/>
            <p:nvPr/>
          </p:nvSpPr>
          <p:spPr>
            <a:xfrm>
              <a:off x="6396025" y="3210300"/>
              <a:ext cx="33075" cy="51100"/>
            </a:xfrm>
            <a:custGeom>
              <a:rect b="b" l="l" r="r" t="t"/>
              <a:pathLst>
                <a:path extrusionOk="0" h="2044" w="1323">
                  <a:moveTo>
                    <a:pt x="1051" y="1"/>
                  </a:moveTo>
                  <a:cubicBezTo>
                    <a:pt x="1048" y="1"/>
                    <a:pt x="1046" y="1"/>
                    <a:pt x="1043" y="1"/>
                  </a:cubicBezTo>
                  <a:lnTo>
                    <a:pt x="217" y="25"/>
                  </a:lnTo>
                  <a:cubicBezTo>
                    <a:pt x="95" y="29"/>
                    <a:pt x="0" y="130"/>
                    <a:pt x="4" y="250"/>
                  </a:cubicBezTo>
                  <a:lnTo>
                    <a:pt x="57" y="2043"/>
                  </a:lnTo>
                  <a:lnTo>
                    <a:pt x="1323" y="2007"/>
                  </a:lnTo>
                  <a:lnTo>
                    <a:pt x="1270" y="213"/>
                  </a:lnTo>
                  <a:cubicBezTo>
                    <a:pt x="1266" y="94"/>
                    <a:pt x="1169" y="1"/>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57"/>
            <p:cNvSpPr/>
            <p:nvPr/>
          </p:nvSpPr>
          <p:spPr>
            <a:xfrm>
              <a:off x="6303625" y="3257525"/>
              <a:ext cx="226375" cy="334600"/>
            </a:xfrm>
            <a:custGeom>
              <a:rect b="b" l="l" r="r" t="t"/>
              <a:pathLst>
                <a:path extrusionOk="0" h="13384" w="9055">
                  <a:moveTo>
                    <a:pt x="4436" y="0"/>
                  </a:moveTo>
                  <a:cubicBezTo>
                    <a:pt x="4391" y="0"/>
                    <a:pt x="4347" y="1"/>
                    <a:pt x="4302" y="2"/>
                  </a:cubicBezTo>
                  <a:cubicBezTo>
                    <a:pt x="1895" y="73"/>
                    <a:pt x="0" y="2077"/>
                    <a:pt x="65" y="4485"/>
                  </a:cubicBezTo>
                  <a:lnTo>
                    <a:pt x="323" y="13241"/>
                  </a:lnTo>
                  <a:cubicBezTo>
                    <a:pt x="325" y="13321"/>
                    <a:pt x="390" y="13383"/>
                    <a:pt x="470" y="13383"/>
                  </a:cubicBezTo>
                  <a:lnTo>
                    <a:pt x="474" y="13383"/>
                  </a:lnTo>
                  <a:cubicBezTo>
                    <a:pt x="553" y="13381"/>
                    <a:pt x="618" y="13313"/>
                    <a:pt x="616" y="13233"/>
                  </a:cubicBezTo>
                  <a:lnTo>
                    <a:pt x="358" y="4475"/>
                  </a:lnTo>
                  <a:cubicBezTo>
                    <a:pt x="291" y="2227"/>
                    <a:pt x="2062" y="350"/>
                    <a:pt x="4310" y="284"/>
                  </a:cubicBezTo>
                  <a:cubicBezTo>
                    <a:pt x="4351" y="282"/>
                    <a:pt x="4392" y="282"/>
                    <a:pt x="4433" y="282"/>
                  </a:cubicBezTo>
                  <a:cubicBezTo>
                    <a:pt x="6628" y="282"/>
                    <a:pt x="8437" y="2027"/>
                    <a:pt x="8502" y="4236"/>
                  </a:cubicBezTo>
                  <a:lnTo>
                    <a:pt x="8760" y="12994"/>
                  </a:lnTo>
                  <a:cubicBezTo>
                    <a:pt x="8764" y="13074"/>
                    <a:pt x="8831" y="13136"/>
                    <a:pt x="8910" y="13136"/>
                  </a:cubicBezTo>
                  <a:cubicBezTo>
                    <a:pt x="8992" y="13132"/>
                    <a:pt x="9055" y="13066"/>
                    <a:pt x="9053" y="12984"/>
                  </a:cubicBezTo>
                  <a:lnTo>
                    <a:pt x="8796" y="4228"/>
                  </a:lnTo>
                  <a:cubicBezTo>
                    <a:pt x="8720" y="1865"/>
                    <a:pt x="6782" y="0"/>
                    <a:pt x="4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57"/>
            <p:cNvSpPr/>
            <p:nvPr/>
          </p:nvSpPr>
          <p:spPr>
            <a:xfrm>
              <a:off x="6305675" y="3332000"/>
              <a:ext cx="224000" cy="242200"/>
            </a:xfrm>
            <a:custGeom>
              <a:rect b="b" l="l" r="r" t="t"/>
              <a:pathLst>
                <a:path extrusionOk="0" h="9688" w="8960">
                  <a:moveTo>
                    <a:pt x="4441" y="1"/>
                  </a:moveTo>
                  <a:cubicBezTo>
                    <a:pt x="4397" y="1"/>
                    <a:pt x="4352" y="1"/>
                    <a:pt x="4308" y="3"/>
                  </a:cubicBezTo>
                  <a:cubicBezTo>
                    <a:pt x="1898" y="73"/>
                    <a:pt x="0" y="2085"/>
                    <a:pt x="72" y="4495"/>
                  </a:cubicBezTo>
                  <a:lnTo>
                    <a:pt x="219" y="9477"/>
                  </a:lnTo>
                  <a:cubicBezTo>
                    <a:pt x="222" y="9557"/>
                    <a:pt x="287" y="9620"/>
                    <a:pt x="365" y="9620"/>
                  </a:cubicBezTo>
                  <a:cubicBezTo>
                    <a:pt x="366" y="9620"/>
                    <a:pt x="368" y="9619"/>
                    <a:pt x="369" y="9619"/>
                  </a:cubicBezTo>
                  <a:cubicBezTo>
                    <a:pt x="451" y="9618"/>
                    <a:pt x="513" y="9551"/>
                    <a:pt x="511" y="9469"/>
                  </a:cubicBezTo>
                  <a:lnTo>
                    <a:pt x="365" y="4487"/>
                  </a:lnTo>
                  <a:cubicBezTo>
                    <a:pt x="298" y="2237"/>
                    <a:pt x="2068" y="362"/>
                    <a:pt x="4317" y="295"/>
                  </a:cubicBezTo>
                  <a:cubicBezTo>
                    <a:pt x="4358" y="294"/>
                    <a:pt x="4399" y="294"/>
                    <a:pt x="4440" y="294"/>
                  </a:cubicBezTo>
                  <a:cubicBezTo>
                    <a:pt x="6633" y="294"/>
                    <a:pt x="8444" y="2039"/>
                    <a:pt x="8509" y="4248"/>
                  </a:cubicBezTo>
                  <a:lnTo>
                    <a:pt x="8665" y="9545"/>
                  </a:lnTo>
                  <a:cubicBezTo>
                    <a:pt x="8667" y="9625"/>
                    <a:pt x="8731" y="9688"/>
                    <a:pt x="8811" y="9688"/>
                  </a:cubicBezTo>
                  <a:lnTo>
                    <a:pt x="8815" y="9688"/>
                  </a:lnTo>
                  <a:cubicBezTo>
                    <a:pt x="8897" y="9686"/>
                    <a:pt x="8959" y="9619"/>
                    <a:pt x="8958" y="9538"/>
                  </a:cubicBezTo>
                  <a:lnTo>
                    <a:pt x="8802" y="4238"/>
                  </a:lnTo>
                  <a:cubicBezTo>
                    <a:pt x="8733" y="1871"/>
                    <a:pt x="6793" y="1"/>
                    <a:pt x="44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57"/>
            <p:cNvSpPr/>
            <p:nvPr/>
          </p:nvSpPr>
          <p:spPr>
            <a:xfrm>
              <a:off x="6486425" y="3547900"/>
              <a:ext cx="56650" cy="79150"/>
            </a:xfrm>
            <a:custGeom>
              <a:rect b="b" l="l" r="r" t="t"/>
              <a:pathLst>
                <a:path extrusionOk="0" h="3166" w="2266">
                  <a:moveTo>
                    <a:pt x="1112" y="1"/>
                  </a:moveTo>
                  <a:cubicBezTo>
                    <a:pt x="1104" y="1"/>
                    <a:pt x="1095" y="1"/>
                    <a:pt x="1087" y="1"/>
                  </a:cubicBezTo>
                  <a:cubicBezTo>
                    <a:pt x="475" y="18"/>
                    <a:pt x="0" y="742"/>
                    <a:pt x="25" y="1616"/>
                  </a:cubicBezTo>
                  <a:cubicBezTo>
                    <a:pt x="51" y="2477"/>
                    <a:pt x="555" y="3165"/>
                    <a:pt x="1156" y="3165"/>
                  </a:cubicBezTo>
                  <a:cubicBezTo>
                    <a:pt x="1164" y="3165"/>
                    <a:pt x="1172" y="3165"/>
                    <a:pt x="1180" y="3165"/>
                  </a:cubicBezTo>
                  <a:cubicBezTo>
                    <a:pt x="1792" y="3148"/>
                    <a:pt x="2265" y="2424"/>
                    <a:pt x="2241" y="1550"/>
                  </a:cubicBezTo>
                  <a:cubicBezTo>
                    <a:pt x="2214" y="689"/>
                    <a:pt x="1711"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7"/>
            <p:cNvSpPr/>
            <p:nvPr/>
          </p:nvSpPr>
          <p:spPr>
            <a:xfrm>
              <a:off x="6303000" y="3553700"/>
              <a:ext cx="56700" cy="79150"/>
            </a:xfrm>
            <a:custGeom>
              <a:rect b="b" l="l" r="r" t="t"/>
              <a:pathLst>
                <a:path extrusionOk="0" h="3166" w="2268">
                  <a:moveTo>
                    <a:pt x="1112" y="1"/>
                  </a:moveTo>
                  <a:cubicBezTo>
                    <a:pt x="1104" y="1"/>
                    <a:pt x="1096" y="1"/>
                    <a:pt x="1088" y="1"/>
                  </a:cubicBezTo>
                  <a:cubicBezTo>
                    <a:pt x="476" y="18"/>
                    <a:pt x="1" y="742"/>
                    <a:pt x="27" y="1616"/>
                  </a:cubicBezTo>
                  <a:cubicBezTo>
                    <a:pt x="52" y="2477"/>
                    <a:pt x="555" y="3165"/>
                    <a:pt x="1156" y="3165"/>
                  </a:cubicBezTo>
                  <a:cubicBezTo>
                    <a:pt x="1164" y="3165"/>
                    <a:pt x="1173" y="3165"/>
                    <a:pt x="1181" y="3165"/>
                  </a:cubicBezTo>
                  <a:cubicBezTo>
                    <a:pt x="1793" y="3146"/>
                    <a:pt x="2268" y="2424"/>
                    <a:pt x="2241" y="1550"/>
                  </a:cubicBezTo>
                  <a:cubicBezTo>
                    <a:pt x="2217" y="687"/>
                    <a:pt x="1713"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7"/>
            <p:cNvSpPr/>
            <p:nvPr/>
          </p:nvSpPr>
          <p:spPr>
            <a:xfrm>
              <a:off x="6355300" y="3251550"/>
              <a:ext cx="118800" cy="31175"/>
            </a:xfrm>
            <a:custGeom>
              <a:rect b="b" l="l" r="r" t="t"/>
              <a:pathLst>
                <a:path extrusionOk="0" h="1247" w="4752">
                  <a:moveTo>
                    <a:pt x="2363" y="0"/>
                  </a:moveTo>
                  <a:cubicBezTo>
                    <a:pt x="1638" y="0"/>
                    <a:pt x="913" y="172"/>
                    <a:pt x="250" y="515"/>
                  </a:cubicBezTo>
                  <a:cubicBezTo>
                    <a:pt x="69" y="612"/>
                    <a:pt x="1" y="836"/>
                    <a:pt x="96" y="1017"/>
                  </a:cubicBezTo>
                  <a:cubicBezTo>
                    <a:pt x="162" y="1145"/>
                    <a:pt x="293" y="1219"/>
                    <a:pt x="429" y="1219"/>
                  </a:cubicBezTo>
                  <a:cubicBezTo>
                    <a:pt x="485" y="1219"/>
                    <a:pt x="542" y="1207"/>
                    <a:pt x="596" y="1180"/>
                  </a:cubicBezTo>
                  <a:cubicBezTo>
                    <a:pt x="1150" y="894"/>
                    <a:pt x="1756" y="751"/>
                    <a:pt x="2363" y="751"/>
                  </a:cubicBezTo>
                  <a:cubicBezTo>
                    <a:pt x="2985" y="751"/>
                    <a:pt x="3608" y="902"/>
                    <a:pt x="4174" y="1203"/>
                  </a:cubicBezTo>
                  <a:cubicBezTo>
                    <a:pt x="4227" y="1232"/>
                    <a:pt x="4286" y="1246"/>
                    <a:pt x="4347" y="1246"/>
                  </a:cubicBezTo>
                  <a:cubicBezTo>
                    <a:pt x="4357" y="1246"/>
                    <a:pt x="4368" y="1245"/>
                    <a:pt x="4379" y="1245"/>
                  </a:cubicBezTo>
                  <a:lnTo>
                    <a:pt x="4379" y="1245"/>
                  </a:lnTo>
                  <a:lnTo>
                    <a:pt x="4377" y="1246"/>
                  </a:lnTo>
                  <a:cubicBezTo>
                    <a:pt x="4544" y="1233"/>
                    <a:pt x="4683" y="1113"/>
                    <a:pt x="4717" y="950"/>
                  </a:cubicBezTo>
                  <a:cubicBezTo>
                    <a:pt x="4751" y="787"/>
                    <a:pt x="4673" y="619"/>
                    <a:pt x="4527" y="542"/>
                  </a:cubicBezTo>
                  <a:cubicBezTo>
                    <a:pt x="3851" y="181"/>
                    <a:pt x="3107" y="0"/>
                    <a:pt x="23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57"/>
            <p:cNvSpPr/>
            <p:nvPr/>
          </p:nvSpPr>
          <p:spPr>
            <a:xfrm>
              <a:off x="6083675" y="2927275"/>
              <a:ext cx="205050" cy="46575"/>
            </a:xfrm>
            <a:custGeom>
              <a:rect b="b" l="l" r="r" t="t"/>
              <a:pathLst>
                <a:path extrusionOk="0" h="1863" w="8202">
                  <a:moveTo>
                    <a:pt x="170" y="0"/>
                  </a:moveTo>
                  <a:cubicBezTo>
                    <a:pt x="121" y="0"/>
                    <a:pt x="74" y="24"/>
                    <a:pt x="46" y="69"/>
                  </a:cubicBezTo>
                  <a:cubicBezTo>
                    <a:pt x="1" y="139"/>
                    <a:pt x="25" y="232"/>
                    <a:pt x="98" y="274"/>
                  </a:cubicBezTo>
                  <a:cubicBezTo>
                    <a:pt x="2174" y="1572"/>
                    <a:pt x="4384" y="1863"/>
                    <a:pt x="5952" y="1863"/>
                  </a:cubicBezTo>
                  <a:cubicBezTo>
                    <a:pt x="7212" y="1863"/>
                    <a:pt x="8055" y="1675"/>
                    <a:pt x="8074" y="1669"/>
                  </a:cubicBezTo>
                  <a:cubicBezTo>
                    <a:pt x="8152" y="1652"/>
                    <a:pt x="8202" y="1572"/>
                    <a:pt x="8183" y="1494"/>
                  </a:cubicBezTo>
                  <a:cubicBezTo>
                    <a:pt x="8168" y="1427"/>
                    <a:pt x="8106" y="1380"/>
                    <a:pt x="8039" y="1380"/>
                  </a:cubicBezTo>
                  <a:cubicBezTo>
                    <a:pt x="8029" y="1380"/>
                    <a:pt x="8018" y="1382"/>
                    <a:pt x="8008" y="1384"/>
                  </a:cubicBezTo>
                  <a:cubicBezTo>
                    <a:pt x="7990" y="1388"/>
                    <a:pt x="7172" y="1571"/>
                    <a:pt x="5948" y="1571"/>
                  </a:cubicBezTo>
                  <a:cubicBezTo>
                    <a:pt x="4424" y="1571"/>
                    <a:pt x="2272" y="1288"/>
                    <a:pt x="251" y="25"/>
                  </a:cubicBezTo>
                  <a:cubicBezTo>
                    <a:pt x="226" y="8"/>
                    <a:pt x="198" y="0"/>
                    <a:pt x="17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7"/>
            <p:cNvSpPr/>
            <p:nvPr/>
          </p:nvSpPr>
          <p:spPr>
            <a:xfrm>
              <a:off x="6269125" y="2637550"/>
              <a:ext cx="59075" cy="122350"/>
            </a:xfrm>
            <a:custGeom>
              <a:rect b="b" l="l" r="r" t="t"/>
              <a:pathLst>
                <a:path extrusionOk="0" h="4894" w="2363">
                  <a:moveTo>
                    <a:pt x="415" y="0"/>
                  </a:moveTo>
                  <a:lnTo>
                    <a:pt x="1" y="4872"/>
                  </a:lnTo>
                  <a:cubicBezTo>
                    <a:pt x="51" y="4886"/>
                    <a:pt x="107" y="4893"/>
                    <a:pt x="166" y="4893"/>
                  </a:cubicBezTo>
                  <a:cubicBezTo>
                    <a:pt x="892" y="4893"/>
                    <a:pt x="2237" y="3912"/>
                    <a:pt x="2306" y="3305"/>
                  </a:cubicBezTo>
                  <a:cubicBezTo>
                    <a:pt x="2363" y="2792"/>
                    <a:pt x="523" y="610"/>
                    <a:pt x="415"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57"/>
            <p:cNvSpPr/>
            <p:nvPr/>
          </p:nvSpPr>
          <p:spPr>
            <a:xfrm>
              <a:off x="6265050" y="2633875"/>
              <a:ext cx="66200" cy="129675"/>
            </a:xfrm>
            <a:custGeom>
              <a:rect b="b" l="l" r="r" t="t"/>
              <a:pathLst>
                <a:path extrusionOk="0" h="5187" w="2648">
                  <a:moveTo>
                    <a:pt x="581" y="0"/>
                  </a:moveTo>
                  <a:cubicBezTo>
                    <a:pt x="572" y="0"/>
                    <a:pt x="563" y="1"/>
                    <a:pt x="553" y="3"/>
                  </a:cubicBezTo>
                  <a:cubicBezTo>
                    <a:pt x="474" y="16"/>
                    <a:pt x="420" y="92"/>
                    <a:pt x="436" y="172"/>
                  </a:cubicBezTo>
                  <a:cubicBezTo>
                    <a:pt x="489" y="488"/>
                    <a:pt x="897" y="1084"/>
                    <a:pt x="1369" y="1778"/>
                  </a:cubicBezTo>
                  <a:cubicBezTo>
                    <a:pt x="1781" y="2384"/>
                    <a:pt x="2345" y="3216"/>
                    <a:pt x="2323" y="3437"/>
                  </a:cubicBezTo>
                  <a:cubicBezTo>
                    <a:pt x="2294" y="3695"/>
                    <a:pt x="1927" y="4111"/>
                    <a:pt x="1429" y="4446"/>
                  </a:cubicBezTo>
                  <a:cubicBezTo>
                    <a:pt x="1017" y="4725"/>
                    <a:pt x="597" y="4892"/>
                    <a:pt x="328" y="4892"/>
                  </a:cubicBezTo>
                  <a:cubicBezTo>
                    <a:pt x="281" y="4892"/>
                    <a:pt x="239" y="4887"/>
                    <a:pt x="202" y="4877"/>
                  </a:cubicBezTo>
                  <a:cubicBezTo>
                    <a:pt x="189" y="4873"/>
                    <a:pt x="176" y="4872"/>
                    <a:pt x="164" y="4872"/>
                  </a:cubicBezTo>
                  <a:cubicBezTo>
                    <a:pt x="99" y="4872"/>
                    <a:pt x="40" y="4914"/>
                    <a:pt x="21" y="4979"/>
                  </a:cubicBezTo>
                  <a:cubicBezTo>
                    <a:pt x="1" y="5057"/>
                    <a:pt x="46" y="5137"/>
                    <a:pt x="124" y="5160"/>
                  </a:cubicBezTo>
                  <a:cubicBezTo>
                    <a:pt x="191" y="5177"/>
                    <a:pt x="261" y="5187"/>
                    <a:pt x="331" y="5187"/>
                  </a:cubicBezTo>
                  <a:cubicBezTo>
                    <a:pt x="816" y="5187"/>
                    <a:pt x="1405" y="4816"/>
                    <a:pt x="1593" y="4689"/>
                  </a:cubicBezTo>
                  <a:cubicBezTo>
                    <a:pt x="2055" y="4377"/>
                    <a:pt x="2566" y="3893"/>
                    <a:pt x="2613" y="3469"/>
                  </a:cubicBezTo>
                  <a:cubicBezTo>
                    <a:pt x="2647" y="3163"/>
                    <a:pt x="2256" y="2562"/>
                    <a:pt x="1610" y="1612"/>
                  </a:cubicBezTo>
                  <a:cubicBezTo>
                    <a:pt x="1215" y="1033"/>
                    <a:pt x="768" y="374"/>
                    <a:pt x="723" y="121"/>
                  </a:cubicBezTo>
                  <a:cubicBezTo>
                    <a:pt x="711" y="50"/>
                    <a:pt x="650" y="0"/>
                    <a:pt x="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57"/>
            <p:cNvSpPr/>
            <p:nvPr/>
          </p:nvSpPr>
          <p:spPr>
            <a:xfrm>
              <a:off x="5802700" y="3382925"/>
              <a:ext cx="64250" cy="344050"/>
            </a:xfrm>
            <a:custGeom>
              <a:rect b="b" l="l" r="r" t="t"/>
              <a:pathLst>
                <a:path extrusionOk="0" h="13762" w="2570">
                  <a:moveTo>
                    <a:pt x="168" y="0"/>
                  </a:moveTo>
                  <a:cubicBezTo>
                    <a:pt x="144" y="0"/>
                    <a:pt x="118" y="7"/>
                    <a:pt x="95" y="20"/>
                  </a:cubicBezTo>
                  <a:cubicBezTo>
                    <a:pt x="25" y="60"/>
                    <a:pt x="0" y="149"/>
                    <a:pt x="40" y="219"/>
                  </a:cubicBezTo>
                  <a:lnTo>
                    <a:pt x="2277" y="4153"/>
                  </a:lnTo>
                  <a:lnTo>
                    <a:pt x="2277" y="13615"/>
                  </a:lnTo>
                  <a:cubicBezTo>
                    <a:pt x="2277" y="13695"/>
                    <a:pt x="2341" y="13762"/>
                    <a:pt x="2423" y="13762"/>
                  </a:cubicBezTo>
                  <a:cubicBezTo>
                    <a:pt x="2503" y="13762"/>
                    <a:pt x="2569" y="13695"/>
                    <a:pt x="2569" y="13615"/>
                  </a:cubicBezTo>
                  <a:lnTo>
                    <a:pt x="2569" y="4075"/>
                  </a:lnTo>
                  <a:lnTo>
                    <a:pt x="295" y="75"/>
                  </a:lnTo>
                  <a:cubicBezTo>
                    <a:pt x="268" y="27"/>
                    <a:pt x="219"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57"/>
            <p:cNvSpPr/>
            <p:nvPr/>
          </p:nvSpPr>
          <p:spPr>
            <a:xfrm>
              <a:off x="6558000" y="3357850"/>
              <a:ext cx="31200" cy="351075"/>
            </a:xfrm>
            <a:custGeom>
              <a:rect b="b" l="l" r="r" t="t"/>
              <a:pathLst>
                <a:path extrusionOk="0" h="14043" w="1248">
                  <a:moveTo>
                    <a:pt x="1082" y="0"/>
                  </a:moveTo>
                  <a:cubicBezTo>
                    <a:pt x="1020" y="0"/>
                    <a:pt x="963" y="39"/>
                    <a:pt x="941" y="101"/>
                  </a:cubicBezTo>
                  <a:lnTo>
                    <a:pt x="1" y="2820"/>
                  </a:lnTo>
                  <a:lnTo>
                    <a:pt x="1" y="13896"/>
                  </a:lnTo>
                  <a:cubicBezTo>
                    <a:pt x="1" y="13978"/>
                    <a:pt x="66" y="14043"/>
                    <a:pt x="147" y="14043"/>
                  </a:cubicBezTo>
                  <a:cubicBezTo>
                    <a:pt x="227" y="14043"/>
                    <a:pt x="294" y="13976"/>
                    <a:pt x="292" y="13896"/>
                  </a:cubicBezTo>
                  <a:lnTo>
                    <a:pt x="292" y="2870"/>
                  </a:lnTo>
                  <a:lnTo>
                    <a:pt x="1219" y="196"/>
                  </a:lnTo>
                  <a:cubicBezTo>
                    <a:pt x="1247" y="120"/>
                    <a:pt x="1206" y="35"/>
                    <a:pt x="1130" y="8"/>
                  </a:cubicBezTo>
                  <a:cubicBezTo>
                    <a:pt x="1114" y="3"/>
                    <a:pt x="1098"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7"/>
            <p:cNvSpPr/>
            <p:nvPr/>
          </p:nvSpPr>
          <p:spPr>
            <a:xfrm>
              <a:off x="5605300" y="3624850"/>
              <a:ext cx="262025" cy="10825"/>
            </a:xfrm>
            <a:custGeom>
              <a:rect b="b" l="l" r="r" t="t"/>
              <a:pathLst>
                <a:path extrusionOk="0" h="433" w="10481">
                  <a:moveTo>
                    <a:pt x="153" y="1"/>
                  </a:moveTo>
                  <a:cubicBezTo>
                    <a:pt x="75" y="1"/>
                    <a:pt x="10" y="61"/>
                    <a:pt x="5" y="140"/>
                  </a:cubicBezTo>
                  <a:cubicBezTo>
                    <a:pt x="1" y="222"/>
                    <a:pt x="66" y="292"/>
                    <a:pt x="149" y="294"/>
                  </a:cubicBezTo>
                  <a:cubicBezTo>
                    <a:pt x="183" y="296"/>
                    <a:pt x="2566" y="433"/>
                    <a:pt x="5635" y="433"/>
                  </a:cubicBezTo>
                  <a:cubicBezTo>
                    <a:pt x="7108" y="433"/>
                    <a:pt x="8736" y="402"/>
                    <a:pt x="10338" y="309"/>
                  </a:cubicBezTo>
                  <a:cubicBezTo>
                    <a:pt x="10420" y="303"/>
                    <a:pt x="10480" y="235"/>
                    <a:pt x="10477" y="153"/>
                  </a:cubicBezTo>
                  <a:cubicBezTo>
                    <a:pt x="10471" y="76"/>
                    <a:pt x="10406" y="16"/>
                    <a:pt x="10330" y="16"/>
                  </a:cubicBezTo>
                  <a:cubicBezTo>
                    <a:pt x="10327" y="16"/>
                    <a:pt x="10325" y="16"/>
                    <a:pt x="10323" y="17"/>
                  </a:cubicBezTo>
                  <a:cubicBezTo>
                    <a:pt x="8727" y="108"/>
                    <a:pt x="7104" y="139"/>
                    <a:pt x="5638" y="139"/>
                  </a:cubicBezTo>
                  <a:cubicBezTo>
                    <a:pt x="2579" y="139"/>
                    <a:pt x="201" y="4"/>
                    <a:pt x="166" y="1"/>
                  </a:cubicBezTo>
                  <a:cubicBezTo>
                    <a:pt x="162" y="1"/>
                    <a:pt x="157"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57"/>
            <p:cNvSpPr/>
            <p:nvPr/>
          </p:nvSpPr>
          <p:spPr>
            <a:xfrm>
              <a:off x="6562850" y="3594800"/>
              <a:ext cx="175700" cy="10000"/>
            </a:xfrm>
            <a:custGeom>
              <a:rect b="b" l="l" r="r" t="t"/>
              <a:pathLst>
                <a:path extrusionOk="0" h="400" w="7028">
                  <a:moveTo>
                    <a:pt x="146" y="0"/>
                  </a:moveTo>
                  <a:cubicBezTo>
                    <a:pt x="65" y="0"/>
                    <a:pt x="1" y="66"/>
                    <a:pt x="1" y="147"/>
                  </a:cubicBezTo>
                  <a:cubicBezTo>
                    <a:pt x="1" y="228"/>
                    <a:pt x="65" y="293"/>
                    <a:pt x="146" y="293"/>
                  </a:cubicBezTo>
                  <a:cubicBezTo>
                    <a:pt x="148" y="293"/>
                    <a:pt x="150" y="293"/>
                    <a:pt x="153" y="293"/>
                  </a:cubicBezTo>
                  <a:cubicBezTo>
                    <a:pt x="1954" y="293"/>
                    <a:pt x="6834" y="400"/>
                    <a:pt x="6881" y="400"/>
                  </a:cubicBezTo>
                  <a:lnTo>
                    <a:pt x="6885" y="400"/>
                  </a:lnTo>
                  <a:cubicBezTo>
                    <a:pt x="6963" y="398"/>
                    <a:pt x="7026" y="333"/>
                    <a:pt x="7028" y="255"/>
                  </a:cubicBezTo>
                  <a:cubicBezTo>
                    <a:pt x="7028" y="175"/>
                    <a:pt x="6967" y="111"/>
                    <a:pt x="6887" y="107"/>
                  </a:cubicBezTo>
                  <a:cubicBezTo>
                    <a:pt x="6839" y="105"/>
                    <a:pt x="1956" y="1"/>
                    <a:pt x="153" y="1"/>
                  </a:cubicBezTo>
                  <a:cubicBezTo>
                    <a:pt x="150" y="0"/>
                    <a:pt x="148"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57"/>
            <p:cNvSpPr/>
            <p:nvPr/>
          </p:nvSpPr>
          <p:spPr>
            <a:xfrm>
              <a:off x="5910525" y="2704925"/>
              <a:ext cx="51950" cy="68125"/>
            </a:xfrm>
            <a:custGeom>
              <a:rect b="b" l="l" r="r" t="t"/>
              <a:pathLst>
                <a:path extrusionOk="0" h="2725" w="2078">
                  <a:moveTo>
                    <a:pt x="156" y="0"/>
                  </a:moveTo>
                  <a:cubicBezTo>
                    <a:pt x="85" y="0"/>
                    <a:pt x="22" y="53"/>
                    <a:pt x="12" y="127"/>
                  </a:cubicBezTo>
                  <a:cubicBezTo>
                    <a:pt x="1" y="207"/>
                    <a:pt x="58" y="281"/>
                    <a:pt x="137" y="291"/>
                  </a:cubicBezTo>
                  <a:cubicBezTo>
                    <a:pt x="149" y="292"/>
                    <a:pt x="1224" y="452"/>
                    <a:pt x="1675" y="1417"/>
                  </a:cubicBezTo>
                  <a:cubicBezTo>
                    <a:pt x="1346" y="1484"/>
                    <a:pt x="707" y="1659"/>
                    <a:pt x="569" y="2044"/>
                  </a:cubicBezTo>
                  <a:cubicBezTo>
                    <a:pt x="496" y="2246"/>
                    <a:pt x="561" y="2459"/>
                    <a:pt x="764" y="2677"/>
                  </a:cubicBezTo>
                  <a:cubicBezTo>
                    <a:pt x="791" y="2708"/>
                    <a:pt x="831" y="2725"/>
                    <a:pt x="873" y="2725"/>
                  </a:cubicBezTo>
                  <a:lnTo>
                    <a:pt x="871" y="2723"/>
                  </a:lnTo>
                  <a:cubicBezTo>
                    <a:pt x="1000" y="2723"/>
                    <a:pt x="1067" y="2571"/>
                    <a:pt x="979" y="2478"/>
                  </a:cubicBezTo>
                  <a:cubicBezTo>
                    <a:pt x="858" y="2345"/>
                    <a:pt x="812" y="2233"/>
                    <a:pt x="844" y="2143"/>
                  </a:cubicBezTo>
                  <a:cubicBezTo>
                    <a:pt x="935" y="1887"/>
                    <a:pt x="1595" y="1718"/>
                    <a:pt x="1899" y="1676"/>
                  </a:cubicBezTo>
                  <a:lnTo>
                    <a:pt x="2077" y="1651"/>
                  </a:lnTo>
                  <a:lnTo>
                    <a:pt x="2017" y="1482"/>
                  </a:lnTo>
                  <a:cubicBezTo>
                    <a:pt x="1559" y="205"/>
                    <a:pt x="232" y="9"/>
                    <a:pt x="177" y="2"/>
                  </a:cubicBezTo>
                  <a:cubicBezTo>
                    <a:pt x="170" y="1"/>
                    <a:pt x="163"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57"/>
            <p:cNvSpPr/>
            <p:nvPr/>
          </p:nvSpPr>
          <p:spPr>
            <a:xfrm>
              <a:off x="5815100" y="2503550"/>
              <a:ext cx="188500" cy="213075"/>
            </a:xfrm>
            <a:custGeom>
              <a:rect b="b" l="l" r="r" t="t"/>
              <a:pathLst>
                <a:path extrusionOk="0" h="8523" w="7540">
                  <a:moveTo>
                    <a:pt x="7540" y="0"/>
                  </a:moveTo>
                  <a:cubicBezTo>
                    <a:pt x="7539" y="0"/>
                    <a:pt x="0" y="1587"/>
                    <a:pt x="2444" y="7874"/>
                  </a:cubicBezTo>
                  <a:cubicBezTo>
                    <a:pt x="2444" y="7874"/>
                    <a:pt x="3381" y="6346"/>
                    <a:pt x="4847" y="6346"/>
                  </a:cubicBezTo>
                  <a:cubicBezTo>
                    <a:pt x="4950" y="6346"/>
                    <a:pt x="5056" y="6353"/>
                    <a:pt x="5165" y="6369"/>
                  </a:cubicBezTo>
                  <a:lnTo>
                    <a:pt x="6791" y="8522"/>
                  </a:lnTo>
                  <a:cubicBezTo>
                    <a:pt x="6791" y="8522"/>
                    <a:pt x="6721" y="3491"/>
                    <a:pt x="7367" y="2269"/>
                  </a:cubicBezTo>
                  <a:cubicBezTo>
                    <a:pt x="7367" y="2269"/>
                    <a:pt x="6470" y="2050"/>
                    <a:pt x="6470" y="1442"/>
                  </a:cubicBezTo>
                  <a:cubicBezTo>
                    <a:pt x="6470" y="1442"/>
                    <a:pt x="7255" y="291"/>
                    <a:pt x="75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57"/>
            <p:cNvSpPr/>
            <p:nvPr/>
          </p:nvSpPr>
          <p:spPr>
            <a:xfrm>
              <a:off x="6383775" y="2538700"/>
              <a:ext cx="107575" cy="210925"/>
            </a:xfrm>
            <a:custGeom>
              <a:rect b="b" l="l" r="r" t="t"/>
              <a:pathLst>
                <a:path extrusionOk="0" h="8437" w="4303">
                  <a:moveTo>
                    <a:pt x="0" y="0"/>
                  </a:moveTo>
                  <a:lnTo>
                    <a:pt x="0" y="0"/>
                  </a:lnTo>
                  <a:cubicBezTo>
                    <a:pt x="1438" y="2854"/>
                    <a:pt x="1070" y="5665"/>
                    <a:pt x="1070" y="5665"/>
                  </a:cubicBezTo>
                  <a:lnTo>
                    <a:pt x="1703" y="8437"/>
                  </a:lnTo>
                  <a:cubicBezTo>
                    <a:pt x="1703" y="8437"/>
                    <a:pt x="4249" y="7147"/>
                    <a:pt x="4274" y="4203"/>
                  </a:cubicBezTo>
                  <a:cubicBezTo>
                    <a:pt x="4302" y="1007"/>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57"/>
            <p:cNvSpPr/>
            <p:nvPr/>
          </p:nvSpPr>
          <p:spPr>
            <a:xfrm>
              <a:off x="5592825" y="3650525"/>
              <a:ext cx="832575" cy="328050"/>
            </a:xfrm>
            <a:custGeom>
              <a:rect b="b" l="l" r="r" t="t"/>
              <a:pathLst>
                <a:path extrusionOk="0" h="13122" w="33303">
                  <a:moveTo>
                    <a:pt x="26945" y="0"/>
                  </a:moveTo>
                  <a:cubicBezTo>
                    <a:pt x="24254" y="466"/>
                    <a:pt x="2427" y="2989"/>
                    <a:pt x="2427" y="2989"/>
                  </a:cubicBezTo>
                  <a:cubicBezTo>
                    <a:pt x="2427" y="2989"/>
                    <a:pt x="0" y="10009"/>
                    <a:pt x="4466" y="12372"/>
                  </a:cubicBezTo>
                  <a:cubicBezTo>
                    <a:pt x="5454" y="12896"/>
                    <a:pt x="6707" y="13122"/>
                    <a:pt x="8133" y="13122"/>
                  </a:cubicBezTo>
                  <a:cubicBezTo>
                    <a:pt x="17201" y="13122"/>
                    <a:pt x="33303" y="3989"/>
                    <a:pt x="33303" y="3989"/>
                  </a:cubicBezTo>
                  <a:lnTo>
                    <a:pt x="26945"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7"/>
            <p:cNvSpPr/>
            <p:nvPr/>
          </p:nvSpPr>
          <p:spPr>
            <a:xfrm>
              <a:off x="6067575" y="2675650"/>
              <a:ext cx="166475" cy="60200"/>
            </a:xfrm>
            <a:custGeom>
              <a:rect b="b" l="l" r="r" t="t"/>
              <a:pathLst>
                <a:path extrusionOk="0" h="2408" w="6659">
                  <a:moveTo>
                    <a:pt x="6241" y="297"/>
                  </a:moveTo>
                  <a:lnTo>
                    <a:pt x="6241" y="297"/>
                  </a:lnTo>
                  <a:cubicBezTo>
                    <a:pt x="5914" y="796"/>
                    <a:pt x="5013" y="1971"/>
                    <a:pt x="3713" y="2102"/>
                  </a:cubicBezTo>
                  <a:cubicBezTo>
                    <a:pt x="3632" y="2110"/>
                    <a:pt x="3550" y="2114"/>
                    <a:pt x="3468" y="2114"/>
                  </a:cubicBezTo>
                  <a:cubicBezTo>
                    <a:pt x="2508" y="2114"/>
                    <a:pt x="1513" y="1541"/>
                    <a:pt x="506" y="407"/>
                  </a:cubicBezTo>
                  <a:lnTo>
                    <a:pt x="6241" y="297"/>
                  </a:lnTo>
                  <a:close/>
                  <a:moveTo>
                    <a:pt x="6503" y="0"/>
                  </a:moveTo>
                  <a:lnTo>
                    <a:pt x="189" y="120"/>
                  </a:lnTo>
                  <a:cubicBezTo>
                    <a:pt x="65" y="122"/>
                    <a:pt x="1" y="266"/>
                    <a:pt x="78" y="361"/>
                  </a:cubicBezTo>
                  <a:cubicBezTo>
                    <a:pt x="1215" y="1720"/>
                    <a:pt x="2353" y="2408"/>
                    <a:pt x="3470" y="2408"/>
                  </a:cubicBezTo>
                  <a:cubicBezTo>
                    <a:pt x="3561" y="2408"/>
                    <a:pt x="3655" y="2402"/>
                    <a:pt x="3746" y="2395"/>
                  </a:cubicBezTo>
                  <a:cubicBezTo>
                    <a:pt x="5545" y="2210"/>
                    <a:pt x="6590" y="297"/>
                    <a:pt x="6634" y="215"/>
                  </a:cubicBezTo>
                  <a:cubicBezTo>
                    <a:pt x="6659" y="169"/>
                    <a:pt x="6657" y="114"/>
                    <a:pt x="6630" y="71"/>
                  </a:cubicBezTo>
                  <a:cubicBezTo>
                    <a:pt x="6602" y="27"/>
                    <a:pt x="6554" y="0"/>
                    <a:pt x="65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57"/>
            <p:cNvSpPr/>
            <p:nvPr/>
          </p:nvSpPr>
          <p:spPr>
            <a:xfrm>
              <a:off x="6313125" y="2664900"/>
              <a:ext cx="120075" cy="62275"/>
            </a:xfrm>
            <a:custGeom>
              <a:rect b="b" l="l" r="r" t="t"/>
              <a:pathLst>
                <a:path extrusionOk="0" h="2491" w="4803">
                  <a:moveTo>
                    <a:pt x="4432" y="307"/>
                  </a:moveTo>
                  <a:lnTo>
                    <a:pt x="4432" y="307"/>
                  </a:lnTo>
                  <a:cubicBezTo>
                    <a:pt x="4232" y="808"/>
                    <a:pt x="3643" y="2059"/>
                    <a:pt x="2714" y="2186"/>
                  </a:cubicBezTo>
                  <a:cubicBezTo>
                    <a:pt x="2662" y="2193"/>
                    <a:pt x="2611" y="2197"/>
                    <a:pt x="2558" y="2197"/>
                  </a:cubicBezTo>
                  <a:cubicBezTo>
                    <a:pt x="1909" y="2197"/>
                    <a:pt x="1200" y="1651"/>
                    <a:pt x="449" y="571"/>
                  </a:cubicBezTo>
                  <a:lnTo>
                    <a:pt x="4432" y="307"/>
                  </a:lnTo>
                  <a:close/>
                  <a:moveTo>
                    <a:pt x="4645" y="1"/>
                  </a:moveTo>
                  <a:cubicBezTo>
                    <a:pt x="4643" y="1"/>
                    <a:pt x="4641" y="1"/>
                    <a:pt x="4639" y="1"/>
                  </a:cubicBezTo>
                  <a:lnTo>
                    <a:pt x="173" y="295"/>
                  </a:lnTo>
                  <a:cubicBezTo>
                    <a:pt x="61" y="303"/>
                    <a:pt x="0" y="428"/>
                    <a:pt x="61" y="522"/>
                  </a:cubicBezTo>
                  <a:cubicBezTo>
                    <a:pt x="924" y="1829"/>
                    <a:pt x="1764" y="2490"/>
                    <a:pt x="2560" y="2490"/>
                  </a:cubicBezTo>
                  <a:cubicBezTo>
                    <a:pt x="2625" y="2490"/>
                    <a:pt x="2689" y="2484"/>
                    <a:pt x="2754" y="2477"/>
                  </a:cubicBezTo>
                  <a:cubicBezTo>
                    <a:pt x="4093" y="2294"/>
                    <a:pt x="4759" y="278"/>
                    <a:pt x="4787" y="193"/>
                  </a:cubicBezTo>
                  <a:cubicBezTo>
                    <a:pt x="4802" y="145"/>
                    <a:pt x="4793" y="96"/>
                    <a:pt x="4762" y="58"/>
                  </a:cubicBezTo>
                  <a:cubicBezTo>
                    <a:pt x="4733" y="21"/>
                    <a:pt x="4690" y="1"/>
                    <a:pt x="46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57"/>
            <p:cNvSpPr/>
            <p:nvPr/>
          </p:nvSpPr>
          <p:spPr>
            <a:xfrm>
              <a:off x="6228325" y="2661350"/>
              <a:ext cx="91525" cy="21150"/>
            </a:xfrm>
            <a:custGeom>
              <a:rect b="b" l="l" r="r" t="t"/>
              <a:pathLst>
                <a:path extrusionOk="0" h="846" w="3661">
                  <a:moveTo>
                    <a:pt x="2136" y="0"/>
                  </a:moveTo>
                  <a:cubicBezTo>
                    <a:pt x="1037" y="0"/>
                    <a:pt x="60" y="558"/>
                    <a:pt x="1" y="591"/>
                  </a:cubicBezTo>
                  <a:lnTo>
                    <a:pt x="149" y="846"/>
                  </a:lnTo>
                  <a:cubicBezTo>
                    <a:pt x="162" y="838"/>
                    <a:pt x="1106" y="298"/>
                    <a:pt x="2143" y="298"/>
                  </a:cubicBezTo>
                  <a:cubicBezTo>
                    <a:pt x="2598" y="298"/>
                    <a:pt x="3071" y="402"/>
                    <a:pt x="3491" y="702"/>
                  </a:cubicBezTo>
                  <a:lnTo>
                    <a:pt x="3660" y="464"/>
                  </a:lnTo>
                  <a:cubicBezTo>
                    <a:pt x="3178" y="119"/>
                    <a:pt x="2644" y="0"/>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57"/>
            <p:cNvSpPr/>
            <p:nvPr/>
          </p:nvSpPr>
          <p:spPr>
            <a:xfrm>
              <a:off x="5957850" y="2663150"/>
              <a:ext cx="114875" cy="22725"/>
            </a:xfrm>
            <a:custGeom>
              <a:rect b="b" l="l" r="r" t="t"/>
              <a:pathLst>
                <a:path extrusionOk="0" h="909" w="4595">
                  <a:moveTo>
                    <a:pt x="40" y="1"/>
                  </a:moveTo>
                  <a:lnTo>
                    <a:pt x="0" y="289"/>
                  </a:lnTo>
                  <a:lnTo>
                    <a:pt x="4555" y="909"/>
                  </a:lnTo>
                  <a:lnTo>
                    <a:pt x="4595" y="618"/>
                  </a:lnTo>
                  <a:lnTo>
                    <a:pt x="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7"/>
            <p:cNvSpPr/>
            <p:nvPr/>
          </p:nvSpPr>
          <p:spPr>
            <a:xfrm>
              <a:off x="5931828" y="3630600"/>
              <a:ext cx="809825" cy="310050"/>
            </a:xfrm>
            <a:custGeom>
              <a:rect b="b" l="l" r="r" t="t"/>
              <a:pathLst>
                <a:path extrusionOk="0" h="12402" w="32393">
                  <a:moveTo>
                    <a:pt x="1559" y="0"/>
                  </a:moveTo>
                  <a:lnTo>
                    <a:pt x="0" y="4625"/>
                  </a:lnTo>
                  <a:cubicBezTo>
                    <a:pt x="0" y="4625"/>
                    <a:pt x="18443" y="12402"/>
                    <a:pt x="25926" y="12402"/>
                  </a:cubicBezTo>
                  <a:cubicBezTo>
                    <a:pt x="27091" y="12402"/>
                    <a:pt x="27990" y="12213"/>
                    <a:pt x="28513" y="11778"/>
                  </a:cubicBezTo>
                  <a:cubicBezTo>
                    <a:pt x="32393" y="8544"/>
                    <a:pt x="30922" y="2279"/>
                    <a:pt x="30922" y="2279"/>
                  </a:cubicBezTo>
                  <a:cubicBezTo>
                    <a:pt x="30922" y="2279"/>
                    <a:pt x="4249" y="466"/>
                    <a:pt x="1559"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57"/>
            <p:cNvSpPr/>
            <p:nvPr/>
          </p:nvSpPr>
          <p:spPr>
            <a:xfrm>
              <a:off x="5755625" y="3471550"/>
              <a:ext cx="280300" cy="295100"/>
            </a:xfrm>
            <a:custGeom>
              <a:rect b="b" l="l" r="r" t="t"/>
              <a:pathLst>
                <a:path extrusionOk="0" h="11804" w="11212">
                  <a:moveTo>
                    <a:pt x="3268" y="0"/>
                  </a:moveTo>
                  <a:cubicBezTo>
                    <a:pt x="3226" y="0"/>
                    <a:pt x="3194" y="8"/>
                    <a:pt x="3171" y="22"/>
                  </a:cubicBezTo>
                  <a:cubicBezTo>
                    <a:pt x="2723" y="323"/>
                    <a:pt x="3037" y="1379"/>
                    <a:pt x="4220" y="2042"/>
                  </a:cubicBezTo>
                  <a:cubicBezTo>
                    <a:pt x="5404" y="2704"/>
                    <a:pt x="6539" y="3610"/>
                    <a:pt x="6539" y="3610"/>
                  </a:cubicBezTo>
                  <a:cubicBezTo>
                    <a:pt x="6539" y="3610"/>
                    <a:pt x="1629" y="1356"/>
                    <a:pt x="923" y="1356"/>
                  </a:cubicBezTo>
                  <a:cubicBezTo>
                    <a:pt x="905" y="1356"/>
                    <a:pt x="890" y="1357"/>
                    <a:pt x="878" y="1360"/>
                  </a:cubicBezTo>
                  <a:cubicBezTo>
                    <a:pt x="374" y="1480"/>
                    <a:pt x="158" y="2107"/>
                    <a:pt x="646" y="2629"/>
                  </a:cubicBezTo>
                  <a:cubicBezTo>
                    <a:pt x="998" y="3008"/>
                    <a:pt x="3063" y="4201"/>
                    <a:pt x="3063" y="4201"/>
                  </a:cubicBezTo>
                  <a:cubicBezTo>
                    <a:pt x="3063" y="4201"/>
                    <a:pt x="1510" y="3496"/>
                    <a:pt x="670" y="3496"/>
                  </a:cubicBezTo>
                  <a:cubicBezTo>
                    <a:pt x="404" y="3496"/>
                    <a:pt x="210" y="3566"/>
                    <a:pt x="158" y="3751"/>
                  </a:cubicBezTo>
                  <a:cubicBezTo>
                    <a:pt x="0" y="4307"/>
                    <a:pt x="794" y="4887"/>
                    <a:pt x="1589" y="5314"/>
                  </a:cubicBezTo>
                  <a:lnTo>
                    <a:pt x="1589" y="5314"/>
                  </a:lnTo>
                  <a:cubicBezTo>
                    <a:pt x="1437" y="5273"/>
                    <a:pt x="1292" y="5248"/>
                    <a:pt x="1166" y="5248"/>
                  </a:cubicBezTo>
                  <a:cubicBezTo>
                    <a:pt x="988" y="5248"/>
                    <a:pt x="848" y="5298"/>
                    <a:pt x="779" y="5426"/>
                  </a:cubicBezTo>
                  <a:cubicBezTo>
                    <a:pt x="268" y="6377"/>
                    <a:pt x="3650" y="8030"/>
                    <a:pt x="3650" y="8030"/>
                  </a:cubicBezTo>
                  <a:cubicBezTo>
                    <a:pt x="3954" y="8412"/>
                    <a:pt x="4471" y="9487"/>
                    <a:pt x="4855" y="10025"/>
                  </a:cubicBezTo>
                  <a:cubicBezTo>
                    <a:pt x="5848" y="11416"/>
                    <a:pt x="6798" y="11803"/>
                    <a:pt x="7546" y="11803"/>
                  </a:cubicBezTo>
                  <a:cubicBezTo>
                    <a:pt x="8484" y="11803"/>
                    <a:pt x="9108" y="11195"/>
                    <a:pt x="9108" y="11195"/>
                  </a:cubicBezTo>
                  <a:lnTo>
                    <a:pt x="11211" y="8402"/>
                  </a:lnTo>
                  <a:cubicBezTo>
                    <a:pt x="11211" y="8402"/>
                    <a:pt x="9433" y="3372"/>
                    <a:pt x="8878" y="2985"/>
                  </a:cubicBezTo>
                  <a:cubicBezTo>
                    <a:pt x="8350" y="2616"/>
                    <a:pt x="4073" y="0"/>
                    <a:pt x="3268"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7"/>
            <p:cNvSpPr/>
            <p:nvPr/>
          </p:nvSpPr>
          <p:spPr>
            <a:xfrm>
              <a:off x="5826975" y="3572925"/>
              <a:ext cx="79100" cy="34875"/>
            </a:xfrm>
            <a:custGeom>
              <a:rect b="b" l="l" r="r" t="t"/>
              <a:pathLst>
                <a:path extrusionOk="0" h="1395" w="3164">
                  <a:moveTo>
                    <a:pt x="206" y="0"/>
                  </a:moveTo>
                  <a:cubicBezTo>
                    <a:pt x="61" y="0"/>
                    <a:pt x="1" y="220"/>
                    <a:pt x="158" y="283"/>
                  </a:cubicBezTo>
                  <a:cubicBezTo>
                    <a:pt x="1372" y="725"/>
                    <a:pt x="2734" y="1252"/>
                    <a:pt x="2866" y="1354"/>
                  </a:cubicBezTo>
                  <a:cubicBezTo>
                    <a:pt x="2894" y="1381"/>
                    <a:pt x="2930" y="1394"/>
                    <a:pt x="2966" y="1394"/>
                  </a:cubicBezTo>
                  <a:cubicBezTo>
                    <a:pt x="3099" y="1394"/>
                    <a:pt x="3164" y="1233"/>
                    <a:pt x="3067" y="1142"/>
                  </a:cubicBezTo>
                  <a:cubicBezTo>
                    <a:pt x="2885" y="972"/>
                    <a:pt x="872" y="231"/>
                    <a:pt x="259" y="9"/>
                  </a:cubicBezTo>
                  <a:cubicBezTo>
                    <a:pt x="240" y="3"/>
                    <a:pt x="223"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7"/>
            <p:cNvSpPr/>
            <p:nvPr/>
          </p:nvSpPr>
          <p:spPr>
            <a:xfrm>
              <a:off x="5796175" y="3602950"/>
              <a:ext cx="93000" cy="40225"/>
            </a:xfrm>
            <a:custGeom>
              <a:rect b="b" l="l" r="r" t="t"/>
              <a:pathLst>
                <a:path extrusionOk="0" h="1609" w="3720">
                  <a:moveTo>
                    <a:pt x="208" y="1"/>
                  </a:moveTo>
                  <a:cubicBezTo>
                    <a:pt x="59" y="1"/>
                    <a:pt x="1" y="227"/>
                    <a:pt x="162" y="286"/>
                  </a:cubicBezTo>
                  <a:cubicBezTo>
                    <a:pt x="953" y="539"/>
                    <a:pt x="3079" y="1265"/>
                    <a:pt x="3425" y="1571"/>
                  </a:cubicBezTo>
                  <a:cubicBezTo>
                    <a:pt x="3452" y="1596"/>
                    <a:pt x="3486" y="1609"/>
                    <a:pt x="3522" y="1609"/>
                  </a:cubicBezTo>
                  <a:cubicBezTo>
                    <a:pt x="3657" y="1609"/>
                    <a:pt x="3719" y="1442"/>
                    <a:pt x="3619" y="1352"/>
                  </a:cubicBezTo>
                  <a:cubicBezTo>
                    <a:pt x="3165" y="950"/>
                    <a:pt x="548" y="102"/>
                    <a:pt x="252" y="7"/>
                  </a:cubicBezTo>
                  <a:cubicBezTo>
                    <a:pt x="236" y="3"/>
                    <a:pt x="222"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7"/>
            <p:cNvSpPr/>
            <p:nvPr/>
          </p:nvSpPr>
          <p:spPr>
            <a:xfrm>
              <a:off x="6557575" y="3688675"/>
              <a:ext cx="106525" cy="151175"/>
            </a:xfrm>
            <a:custGeom>
              <a:rect b="b" l="l" r="r" t="t"/>
              <a:pathLst>
                <a:path extrusionOk="0" h="6047" w="4261">
                  <a:moveTo>
                    <a:pt x="165" y="1"/>
                  </a:moveTo>
                  <a:cubicBezTo>
                    <a:pt x="100" y="1"/>
                    <a:pt x="41" y="43"/>
                    <a:pt x="24" y="109"/>
                  </a:cubicBezTo>
                  <a:cubicBezTo>
                    <a:pt x="1" y="186"/>
                    <a:pt x="46" y="266"/>
                    <a:pt x="126" y="289"/>
                  </a:cubicBezTo>
                  <a:cubicBezTo>
                    <a:pt x="3940" y="1342"/>
                    <a:pt x="3482" y="5699"/>
                    <a:pt x="3461" y="5885"/>
                  </a:cubicBezTo>
                  <a:cubicBezTo>
                    <a:pt x="3452" y="5965"/>
                    <a:pt x="3509" y="6037"/>
                    <a:pt x="3588" y="6047"/>
                  </a:cubicBezTo>
                  <a:lnTo>
                    <a:pt x="3605" y="6047"/>
                  </a:lnTo>
                  <a:cubicBezTo>
                    <a:pt x="3680" y="6047"/>
                    <a:pt x="3742" y="5991"/>
                    <a:pt x="3752" y="5917"/>
                  </a:cubicBezTo>
                  <a:cubicBezTo>
                    <a:pt x="3757" y="5870"/>
                    <a:pt x="4261" y="1125"/>
                    <a:pt x="204" y="6"/>
                  </a:cubicBezTo>
                  <a:cubicBezTo>
                    <a:pt x="191" y="3"/>
                    <a:pt x="178"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7"/>
            <p:cNvSpPr/>
            <p:nvPr/>
          </p:nvSpPr>
          <p:spPr>
            <a:xfrm>
              <a:off x="6226150" y="3634325"/>
              <a:ext cx="251325" cy="109100"/>
            </a:xfrm>
            <a:custGeom>
              <a:rect b="b" l="l" r="r" t="t"/>
              <a:pathLst>
                <a:path extrusionOk="0" h="4364" w="10053">
                  <a:moveTo>
                    <a:pt x="4822" y="0"/>
                  </a:moveTo>
                  <a:cubicBezTo>
                    <a:pt x="2334" y="0"/>
                    <a:pt x="0" y="673"/>
                    <a:pt x="0" y="673"/>
                  </a:cubicBezTo>
                  <a:lnTo>
                    <a:pt x="6590" y="4363"/>
                  </a:lnTo>
                  <a:lnTo>
                    <a:pt x="10052" y="2098"/>
                  </a:lnTo>
                  <a:cubicBezTo>
                    <a:pt x="9005" y="452"/>
                    <a:pt x="6861" y="0"/>
                    <a:pt x="482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7"/>
            <p:cNvSpPr/>
            <p:nvPr/>
          </p:nvSpPr>
          <p:spPr>
            <a:xfrm>
              <a:off x="5724125" y="3646875"/>
              <a:ext cx="516450" cy="192975"/>
            </a:xfrm>
            <a:custGeom>
              <a:rect b="b" l="l" r="r" t="t"/>
              <a:pathLst>
                <a:path extrusionOk="0" h="7719" w="20658">
                  <a:moveTo>
                    <a:pt x="20503" y="1"/>
                  </a:moveTo>
                  <a:cubicBezTo>
                    <a:pt x="20496" y="1"/>
                    <a:pt x="20489" y="1"/>
                    <a:pt x="20482" y="2"/>
                  </a:cubicBezTo>
                  <a:lnTo>
                    <a:pt x="8407" y="1680"/>
                  </a:lnTo>
                  <a:cubicBezTo>
                    <a:pt x="8247" y="1684"/>
                    <a:pt x="6227" y="1731"/>
                    <a:pt x="4234" y="2430"/>
                  </a:cubicBezTo>
                  <a:cubicBezTo>
                    <a:pt x="1463" y="3403"/>
                    <a:pt x="0" y="5182"/>
                    <a:pt x="0" y="7572"/>
                  </a:cubicBezTo>
                  <a:cubicBezTo>
                    <a:pt x="0" y="7654"/>
                    <a:pt x="65" y="7719"/>
                    <a:pt x="147" y="7719"/>
                  </a:cubicBezTo>
                  <a:cubicBezTo>
                    <a:pt x="228" y="7719"/>
                    <a:pt x="293" y="7654"/>
                    <a:pt x="293" y="7572"/>
                  </a:cubicBezTo>
                  <a:cubicBezTo>
                    <a:pt x="293" y="2102"/>
                    <a:pt x="8338" y="1972"/>
                    <a:pt x="8420" y="1972"/>
                  </a:cubicBezTo>
                  <a:lnTo>
                    <a:pt x="20522" y="293"/>
                  </a:lnTo>
                  <a:cubicBezTo>
                    <a:pt x="20602" y="281"/>
                    <a:pt x="20657" y="207"/>
                    <a:pt x="20646" y="127"/>
                  </a:cubicBezTo>
                  <a:cubicBezTo>
                    <a:pt x="20637" y="54"/>
                    <a:pt x="20574" y="1"/>
                    <a:pt x="205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7"/>
            <p:cNvSpPr/>
            <p:nvPr/>
          </p:nvSpPr>
          <p:spPr>
            <a:xfrm>
              <a:off x="6197075" y="3683100"/>
              <a:ext cx="284475" cy="180400"/>
            </a:xfrm>
            <a:custGeom>
              <a:rect b="b" l="l" r="r" t="t"/>
              <a:pathLst>
                <a:path extrusionOk="0" h="7216" w="11379">
                  <a:moveTo>
                    <a:pt x="11215" y="0"/>
                  </a:moveTo>
                  <a:cubicBezTo>
                    <a:pt x="11203" y="0"/>
                    <a:pt x="11191" y="2"/>
                    <a:pt x="11179" y="5"/>
                  </a:cubicBezTo>
                  <a:cubicBezTo>
                    <a:pt x="9182" y="531"/>
                    <a:pt x="8118" y="1686"/>
                    <a:pt x="7753" y="2160"/>
                  </a:cubicBezTo>
                  <a:cubicBezTo>
                    <a:pt x="7675" y="2260"/>
                    <a:pt x="7578" y="2348"/>
                    <a:pt x="7468" y="2414"/>
                  </a:cubicBezTo>
                  <a:lnTo>
                    <a:pt x="126" y="6944"/>
                  </a:lnTo>
                  <a:cubicBezTo>
                    <a:pt x="0" y="7022"/>
                    <a:pt x="55" y="7216"/>
                    <a:pt x="204" y="7216"/>
                  </a:cubicBezTo>
                  <a:cubicBezTo>
                    <a:pt x="230" y="7216"/>
                    <a:pt x="257" y="7208"/>
                    <a:pt x="280" y="7195"/>
                  </a:cubicBezTo>
                  <a:lnTo>
                    <a:pt x="7622" y="2663"/>
                  </a:lnTo>
                  <a:cubicBezTo>
                    <a:pt x="7761" y="2578"/>
                    <a:pt x="7884" y="2467"/>
                    <a:pt x="7985" y="2338"/>
                  </a:cubicBezTo>
                  <a:cubicBezTo>
                    <a:pt x="8333" y="1890"/>
                    <a:pt x="9344" y="791"/>
                    <a:pt x="11253" y="288"/>
                  </a:cubicBezTo>
                  <a:cubicBezTo>
                    <a:pt x="11331" y="269"/>
                    <a:pt x="11379" y="187"/>
                    <a:pt x="11358" y="109"/>
                  </a:cubicBezTo>
                  <a:cubicBezTo>
                    <a:pt x="11340" y="43"/>
                    <a:pt x="11280" y="0"/>
                    <a:pt x="112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7"/>
            <p:cNvSpPr/>
            <p:nvPr/>
          </p:nvSpPr>
          <p:spPr>
            <a:xfrm>
              <a:off x="6030300" y="2819525"/>
              <a:ext cx="418150" cy="172550"/>
            </a:xfrm>
            <a:custGeom>
              <a:rect b="b" l="l" r="r" t="t"/>
              <a:pathLst>
                <a:path extrusionOk="0" h="6902" w="16726">
                  <a:moveTo>
                    <a:pt x="7859" y="0"/>
                  </a:moveTo>
                  <a:cubicBezTo>
                    <a:pt x="7859" y="0"/>
                    <a:pt x="7305" y="3306"/>
                    <a:pt x="4340" y="3306"/>
                  </a:cubicBezTo>
                  <a:cubicBezTo>
                    <a:pt x="3250" y="3306"/>
                    <a:pt x="1834" y="2859"/>
                    <a:pt x="0" y="1636"/>
                  </a:cubicBezTo>
                  <a:lnTo>
                    <a:pt x="0" y="1636"/>
                  </a:lnTo>
                  <a:cubicBezTo>
                    <a:pt x="0" y="1637"/>
                    <a:pt x="1158" y="5997"/>
                    <a:pt x="7008" y="6767"/>
                  </a:cubicBezTo>
                  <a:cubicBezTo>
                    <a:pt x="7698" y="6857"/>
                    <a:pt x="8350" y="6902"/>
                    <a:pt x="8965" y="6902"/>
                  </a:cubicBezTo>
                  <a:cubicBezTo>
                    <a:pt x="13569" y="6902"/>
                    <a:pt x="16100" y="4421"/>
                    <a:pt x="16726" y="348"/>
                  </a:cubicBezTo>
                  <a:lnTo>
                    <a:pt x="16726" y="348"/>
                  </a:lnTo>
                  <a:cubicBezTo>
                    <a:pt x="16725" y="348"/>
                    <a:pt x="14967" y="2806"/>
                    <a:pt x="12554" y="2806"/>
                  </a:cubicBezTo>
                  <a:cubicBezTo>
                    <a:pt x="12520" y="2806"/>
                    <a:pt x="12485" y="2806"/>
                    <a:pt x="12450" y="2805"/>
                  </a:cubicBezTo>
                  <a:cubicBezTo>
                    <a:pt x="9982" y="2733"/>
                    <a:pt x="9414" y="200"/>
                    <a:pt x="9414" y="200"/>
                  </a:cubicBezTo>
                  <a:lnTo>
                    <a:pt x="78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57"/>
          <p:cNvGrpSpPr/>
          <p:nvPr/>
        </p:nvGrpSpPr>
        <p:grpSpPr>
          <a:xfrm rot="-3295446">
            <a:off x="-33843" y="-15222"/>
            <a:ext cx="703204" cy="748915"/>
            <a:chOff x="7136325" y="3281650"/>
            <a:chExt cx="891400" cy="1019275"/>
          </a:xfrm>
        </p:grpSpPr>
        <p:sp>
          <p:nvSpPr>
            <p:cNvPr id="1105" name="Google Shape;1105;p57"/>
            <p:cNvSpPr/>
            <p:nvPr/>
          </p:nvSpPr>
          <p:spPr>
            <a:xfrm>
              <a:off x="7136325" y="3281650"/>
              <a:ext cx="891400" cy="1019275"/>
            </a:xfrm>
            <a:custGeom>
              <a:rect b="b" l="l" r="r" t="t"/>
              <a:pathLst>
                <a:path extrusionOk="0" h="40771" w="35656">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57"/>
            <p:cNvSpPr/>
            <p:nvPr/>
          </p:nvSpPr>
          <p:spPr>
            <a:xfrm>
              <a:off x="7204775" y="3296850"/>
              <a:ext cx="774875" cy="935050"/>
            </a:xfrm>
            <a:custGeom>
              <a:rect b="b" l="l" r="r" t="t"/>
              <a:pathLst>
                <a:path extrusionOk="0" h="37402" w="30995">
                  <a:moveTo>
                    <a:pt x="11115" y="1"/>
                  </a:moveTo>
                  <a:lnTo>
                    <a:pt x="1" y="30048"/>
                  </a:lnTo>
                  <a:lnTo>
                    <a:pt x="19878" y="37402"/>
                  </a:lnTo>
                  <a:lnTo>
                    <a:pt x="30994" y="7354"/>
                  </a:lnTo>
                  <a:lnTo>
                    <a:pt x="111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7"/>
            <p:cNvSpPr/>
            <p:nvPr/>
          </p:nvSpPr>
          <p:spPr>
            <a:xfrm>
              <a:off x="7583250" y="3283675"/>
              <a:ext cx="292025" cy="190200"/>
            </a:xfrm>
            <a:custGeom>
              <a:rect b="b" l="l" r="r" t="t"/>
              <a:pathLst>
                <a:path extrusionOk="0" h="7608" w="11681">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7"/>
            <p:cNvSpPr/>
            <p:nvPr/>
          </p:nvSpPr>
          <p:spPr>
            <a:xfrm>
              <a:off x="7487000" y="3455650"/>
              <a:ext cx="385050" cy="147450"/>
            </a:xfrm>
            <a:custGeom>
              <a:rect b="b" l="l" r="r" t="t"/>
              <a:pathLst>
                <a:path extrusionOk="0" h="5898" w="15402">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57"/>
            <p:cNvSpPr/>
            <p:nvPr/>
          </p:nvSpPr>
          <p:spPr>
            <a:xfrm>
              <a:off x="7462925" y="3520775"/>
              <a:ext cx="385050" cy="147450"/>
            </a:xfrm>
            <a:custGeom>
              <a:rect b="b" l="l" r="r" t="t"/>
              <a:pathLst>
                <a:path extrusionOk="0" h="5898" w="15402">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57"/>
            <p:cNvSpPr/>
            <p:nvPr/>
          </p:nvSpPr>
          <p:spPr>
            <a:xfrm>
              <a:off x="7438975" y="3585950"/>
              <a:ext cx="384900" cy="147400"/>
            </a:xfrm>
            <a:custGeom>
              <a:rect b="b" l="l" r="r" t="t"/>
              <a:pathLst>
                <a:path extrusionOk="0" h="5896" w="15396">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57"/>
            <p:cNvSpPr/>
            <p:nvPr/>
          </p:nvSpPr>
          <p:spPr>
            <a:xfrm>
              <a:off x="7414750" y="3651025"/>
              <a:ext cx="385050" cy="147450"/>
            </a:xfrm>
            <a:custGeom>
              <a:rect b="b" l="l" r="r" t="t"/>
              <a:pathLst>
                <a:path extrusionOk="0" h="5898" w="15402">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7"/>
            <p:cNvSpPr/>
            <p:nvPr/>
          </p:nvSpPr>
          <p:spPr>
            <a:xfrm>
              <a:off x="7390675" y="3716175"/>
              <a:ext cx="385050" cy="147425"/>
            </a:xfrm>
            <a:custGeom>
              <a:rect b="b" l="l" r="r" t="t"/>
              <a:pathLst>
                <a:path extrusionOk="0" h="5897" w="15402">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7"/>
            <p:cNvSpPr/>
            <p:nvPr/>
          </p:nvSpPr>
          <p:spPr>
            <a:xfrm>
              <a:off x="7366575" y="3781250"/>
              <a:ext cx="385050" cy="147475"/>
            </a:xfrm>
            <a:custGeom>
              <a:rect b="b" l="l" r="r" t="t"/>
              <a:pathLst>
                <a:path extrusionOk="0" h="5899" w="15402">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7"/>
            <p:cNvSpPr/>
            <p:nvPr/>
          </p:nvSpPr>
          <p:spPr>
            <a:xfrm>
              <a:off x="7342500" y="3846375"/>
              <a:ext cx="385025" cy="147425"/>
            </a:xfrm>
            <a:custGeom>
              <a:rect b="b" l="l" r="r" t="t"/>
              <a:pathLst>
                <a:path extrusionOk="0" h="5897" w="15401">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7"/>
            <p:cNvSpPr/>
            <p:nvPr/>
          </p:nvSpPr>
          <p:spPr>
            <a:xfrm>
              <a:off x="7318450" y="3911525"/>
              <a:ext cx="384950" cy="147425"/>
            </a:xfrm>
            <a:custGeom>
              <a:rect b="b" l="l" r="r" t="t"/>
              <a:pathLst>
                <a:path extrusionOk="0" h="5897" w="15398">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7"/>
            <p:cNvSpPr/>
            <p:nvPr/>
          </p:nvSpPr>
          <p:spPr>
            <a:xfrm>
              <a:off x="7294275" y="3976625"/>
              <a:ext cx="385050" cy="147450"/>
            </a:xfrm>
            <a:custGeom>
              <a:rect b="b" l="l" r="r" t="t"/>
              <a:pathLst>
                <a:path extrusionOk="0" h="5898" w="15402">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500"/>
                                        <p:tgtEl>
                                          <p:spTgt spid="10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500"/>
                                        <p:tgtEl>
                                          <p:spTgt spid="10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58"/>
          <p:cNvSpPr txBox="1"/>
          <p:nvPr/>
        </p:nvSpPr>
        <p:spPr>
          <a:xfrm>
            <a:off x="1698097" y="308060"/>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ORDER BY</a:t>
            </a:r>
            <a:endParaRPr b="0" i="0" sz="1400" u="none" cap="none" strike="noStrike">
              <a:solidFill>
                <a:srgbClr val="000000"/>
              </a:solidFill>
              <a:latin typeface="Arial"/>
              <a:ea typeface="Arial"/>
              <a:cs typeface="Arial"/>
              <a:sym typeface="Arial"/>
            </a:endParaRPr>
          </a:p>
        </p:txBody>
      </p:sp>
      <p:sp>
        <p:nvSpPr>
          <p:cNvPr id="1122" name="Google Shape;1122;p58"/>
          <p:cNvSpPr txBox="1"/>
          <p:nvPr/>
        </p:nvSpPr>
        <p:spPr>
          <a:xfrm>
            <a:off x="1263226" y="960844"/>
            <a:ext cx="6964154" cy="738664"/>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ORDER BY clause in SQL is used to sort the result set of a query in either ascending (ASC) or descending (DESC) order based on one or more columns. By default, the sorting order is ascending if not explicitly mentioned.</a:t>
            </a:r>
            <a:endParaRPr b="0" i="0" sz="1400" u="none" cap="none" strike="noStrike">
              <a:solidFill>
                <a:srgbClr val="000000"/>
              </a:solidFill>
              <a:latin typeface="Lexend"/>
              <a:ea typeface="Lexend"/>
              <a:cs typeface="Lexend"/>
              <a:sym typeface="Lexend"/>
            </a:endParaRPr>
          </a:p>
        </p:txBody>
      </p:sp>
      <p:pic>
        <p:nvPicPr>
          <p:cNvPr id="1123" name="Google Shape;1123;p58"/>
          <p:cNvPicPr preferRelativeResize="0"/>
          <p:nvPr/>
        </p:nvPicPr>
        <p:blipFill rotWithShape="1">
          <a:blip r:embed="rId3">
            <a:alphaModFix/>
          </a:blip>
          <a:srcRect b="0" l="0" r="0" t="0"/>
          <a:stretch/>
        </p:blipFill>
        <p:spPr>
          <a:xfrm>
            <a:off x="1263226" y="3107177"/>
            <a:ext cx="5618481" cy="1223505"/>
          </a:xfrm>
          <a:prstGeom prst="rect">
            <a:avLst/>
          </a:prstGeom>
          <a:noFill/>
          <a:ln>
            <a:noFill/>
          </a:ln>
        </p:spPr>
      </p:pic>
      <p:pic>
        <p:nvPicPr>
          <p:cNvPr id="1124" name="Google Shape;1124;p58"/>
          <p:cNvPicPr preferRelativeResize="0"/>
          <p:nvPr/>
        </p:nvPicPr>
        <p:blipFill rotWithShape="1">
          <a:blip r:embed="rId4">
            <a:alphaModFix/>
          </a:blip>
          <a:srcRect b="0" l="0" r="0" t="0"/>
          <a:stretch/>
        </p:blipFill>
        <p:spPr>
          <a:xfrm>
            <a:off x="6881707" y="3093559"/>
            <a:ext cx="1345674" cy="1223505"/>
          </a:xfrm>
          <a:prstGeom prst="rect">
            <a:avLst/>
          </a:prstGeom>
          <a:noFill/>
          <a:ln>
            <a:noFill/>
          </a:ln>
        </p:spPr>
      </p:pic>
      <p:pic>
        <p:nvPicPr>
          <p:cNvPr id="1125" name="Google Shape;1125;p58"/>
          <p:cNvPicPr preferRelativeResize="0"/>
          <p:nvPr/>
        </p:nvPicPr>
        <p:blipFill rotWithShape="1">
          <a:blip r:embed="rId5">
            <a:alphaModFix/>
          </a:blip>
          <a:srcRect b="0" l="0" r="0" t="0"/>
          <a:stretch/>
        </p:blipFill>
        <p:spPr>
          <a:xfrm>
            <a:off x="1263226" y="1681637"/>
            <a:ext cx="5618482" cy="1373753"/>
          </a:xfrm>
          <a:prstGeom prst="rect">
            <a:avLst/>
          </a:prstGeom>
          <a:noFill/>
          <a:ln>
            <a:noFill/>
          </a:ln>
        </p:spPr>
      </p:pic>
      <p:pic>
        <p:nvPicPr>
          <p:cNvPr id="1126" name="Google Shape;1126;p58"/>
          <p:cNvPicPr preferRelativeResize="0"/>
          <p:nvPr/>
        </p:nvPicPr>
        <p:blipFill rotWithShape="1">
          <a:blip r:embed="rId6">
            <a:alphaModFix/>
          </a:blip>
          <a:srcRect b="0" l="0" r="0" t="0"/>
          <a:stretch/>
        </p:blipFill>
        <p:spPr>
          <a:xfrm>
            <a:off x="6881708" y="1681637"/>
            <a:ext cx="1345673" cy="137375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5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5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59"/>
          <p:cNvSpPr txBox="1"/>
          <p:nvPr/>
        </p:nvSpPr>
        <p:spPr>
          <a:xfrm>
            <a:off x="1661952" y="348446"/>
            <a:ext cx="6094412"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DISTINCT Keyword</a:t>
            </a:r>
            <a:endParaRPr b="1" i="0" sz="3200" u="none" cap="none" strike="noStrike">
              <a:solidFill>
                <a:srgbClr val="62E2A1"/>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i="0" sz="3200" u="none" cap="none" strike="noStrike">
              <a:solidFill>
                <a:srgbClr val="62E2A1"/>
              </a:solidFill>
              <a:latin typeface="Lexend"/>
              <a:ea typeface="Lexend"/>
              <a:cs typeface="Lexend"/>
              <a:sym typeface="Lexend"/>
            </a:endParaRPr>
          </a:p>
        </p:txBody>
      </p:sp>
      <p:sp>
        <p:nvSpPr>
          <p:cNvPr id="1132" name="Google Shape;1132;p59"/>
          <p:cNvSpPr txBox="1"/>
          <p:nvPr/>
        </p:nvSpPr>
        <p:spPr>
          <a:xfrm>
            <a:off x="892385" y="994776"/>
            <a:ext cx="7633546" cy="738664"/>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DISTINCT keyword in SQL is used to remove duplicate rows from the result set and return only unique values in the specified column(s). It is particularly useful when you want to retrieve a list of unique entries from a column that may contain duplicates.</a:t>
            </a:r>
            <a:endParaRPr b="0" i="0" sz="1400" u="none" cap="none" strike="noStrike">
              <a:solidFill>
                <a:srgbClr val="000000"/>
              </a:solidFill>
              <a:latin typeface="Lexend"/>
              <a:ea typeface="Lexend"/>
              <a:cs typeface="Lexend"/>
              <a:sym typeface="Lexend"/>
            </a:endParaRPr>
          </a:p>
        </p:txBody>
      </p:sp>
      <p:pic>
        <p:nvPicPr>
          <p:cNvPr id="1133" name="Google Shape;1133;p59"/>
          <p:cNvPicPr preferRelativeResize="0"/>
          <p:nvPr/>
        </p:nvPicPr>
        <p:blipFill rotWithShape="1">
          <a:blip r:embed="rId3">
            <a:alphaModFix/>
          </a:blip>
          <a:srcRect b="0" l="0" r="0" t="0"/>
          <a:stretch/>
        </p:blipFill>
        <p:spPr>
          <a:xfrm>
            <a:off x="892385" y="1948883"/>
            <a:ext cx="7633546" cy="868824"/>
          </a:xfrm>
          <a:prstGeom prst="rect">
            <a:avLst/>
          </a:prstGeom>
          <a:noFill/>
          <a:ln>
            <a:noFill/>
          </a:ln>
        </p:spPr>
      </p:pic>
      <p:pic>
        <p:nvPicPr>
          <p:cNvPr id="1134" name="Google Shape;1134;p59"/>
          <p:cNvPicPr preferRelativeResize="0"/>
          <p:nvPr/>
        </p:nvPicPr>
        <p:blipFill rotWithShape="1">
          <a:blip r:embed="rId4">
            <a:alphaModFix/>
          </a:blip>
          <a:srcRect b="0" l="0" r="0" t="0"/>
          <a:stretch/>
        </p:blipFill>
        <p:spPr>
          <a:xfrm>
            <a:off x="4021901" y="2817707"/>
            <a:ext cx="1374514" cy="195749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0"/>
          <p:cNvSpPr txBox="1"/>
          <p:nvPr/>
        </p:nvSpPr>
        <p:spPr>
          <a:xfrm>
            <a:off x="1666395" y="235946"/>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LIKE operator</a:t>
            </a:r>
            <a:endParaRPr b="0" i="0" sz="1400" u="none" cap="none" strike="noStrike">
              <a:solidFill>
                <a:srgbClr val="62E2A1"/>
              </a:solidFill>
              <a:latin typeface="Arial"/>
              <a:ea typeface="Arial"/>
              <a:cs typeface="Arial"/>
              <a:sym typeface="Arial"/>
            </a:endParaRPr>
          </a:p>
        </p:txBody>
      </p:sp>
      <p:sp>
        <p:nvSpPr>
          <p:cNvPr id="1140" name="Google Shape;1140;p60"/>
          <p:cNvSpPr txBox="1"/>
          <p:nvPr/>
        </p:nvSpPr>
        <p:spPr>
          <a:xfrm>
            <a:off x="1418374" y="800505"/>
            <a:ext cx="6590453"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LIKE operator in SQL is used to search for a specified pattern in a column. </a:t>
            </a:r>
            <a:endParaRPr b="0" i="0" sz="1400" u="none" cap="none" strike="noStrike">
              <a:solidFill>
                <a:srgbClr val="000000"/>
              </a:solidFill>
              <a:latin typeface="Lexend"/>
              <a:ea typeface="Lexend"/>
              <a:cs typeface="Lexend"/>
              <a:sym typeface="Lexend"/>
            </a:endParaRPr>
          </a:p>
        </p:txBody>
      </p:sp>
      <p:sp>
        <p:nvSpPr>
          <p:cNvPr id="1141" name="Google Shape;1141;p60"/>
          <p:cNvSpPr/>
          <p:nvPr/>
        </p:nvSpPr>
        <p:spPr>
          <a:xfrm>
            <a:off x="1064469" y="1306149"/>
            <a:ext cx="4502008"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GB" sz="1400" u="none" cap="none" strike="noStrike">
                <a:solidFill>
                  <a:schemeClr val="dk1"/>
                </a:solidFill>
                <a:latin typeface="Lexend"/>
                <a:ea typeface="Lexend"/>
                <a:cs typeface="Lexend"/>
                <a:sym typeface="Lexend"/>
              </a:rPr>
              <a:t>1.</a:t>
            </a:r>
            <a:r>
              <a:rPr b="0" i="0" lang="en-GB" sz="1400" u="none" cap="none" strike="noStrike">
                <a:solidFill>
                  <a:schemeClr val="accent1"/>
                </a:solidFill>
                <a:latin typeface="Lexend"/>
                <a:ea typeface="Lexend"/>
                <a:cs typeface="Lexend"/>
                <a:sym typeface="Lexend"/>
              </a:rPr>
              <a:t> </a:t>
            </a:r>
            <a:r>
              <a:rPr b="1" i="0" lang="en-GB" sz="1400" u="none" cap="none" strike="noStrike">
                <a:solidFill>
                  <a:srgbClr val="EDA634"/>
                </a:solidFill>
                <a:latin typeface="Lexend"/>
                <a:ea typeface="Lexend"/>
                <a:cs typeface="Lexend"/>
                <a:sym typeface="Lexend"/>
              </a:rPr>
              <a:t>% Wildcard: </a:t>
            </a:r>
            <a:r>
              <a:rPr b="0" i="0" lang="en-GB" sz="1400" u="none" cap="none" strike="noStrike">
                <a:solidFill>
                  <a:schemeClr val="dk1"/>
                </a:solidFill>
                <a:latin typeface="Lexend"/>
                <a:ea typeface="Lexend"/>
                <a:cs typeface="Lexend"/>
                <a:sym typeface="Lexend"/>
              </a:rPr>
              <a:t>Match Zero or More Characters. </a:t>
            </a:r>
            <a:endParaRPr/>
          </a:p>
        </p:txBody>
      </p:sp>
      <p:pic>
        <p:nvPicPr>
          <p:cNvPr id="1142" name="Google Shape;1142;p60"/>
          <p:cNvPicPr preferRelativeResize="0"/>
          <p:nvPr/>
        </p:nvPicPr>
        <p:blipFill rotWithShape="1">
          <a:blip r:embed="rId3">
            <a:alphaModFix/>
          </a:blip>
          <a:srcRect b="0" l="0" r="0" t="0"/>
          <a:stretch/>
        </p:blipFill>
        <p:spPr>
          <a:xfrm>
            <a:off x="1064469" y="1619371"/>
            <a:ext cx="4502007" cy="738664"/>
          </a:xfrm>
          <a:prstGeom prst="rect">
            <a:avLst/>
          </a:prstGeom>
          <a:noFill/>
          <a:ln>
            <a:noFill/>
          </a:ln>
        </p:spPr>
      </p:pic>
      <p:pic>
        <p:nvPicPr>
          <p:cNvPr id="1143" name="Google Shape;1143;p60"/>
          <p:cNvPicPr preferRelativeResize="0"/>
          <p:nvPr/>
        </p:nvPicPr>
        <p:blipFill rotWithShape="1">
          <a:blip r:embed="rId4">
            <a:alphaModFix/>
          </a:blip>
          <a:srcRect b="0" l="0" r="0" t="0"/>
          <a:stretch/>
        </p:blipFill>
        <p:spPr>
          <a:xfrm>
            <a:off x="5566475" y="1306149"/>
            <a:ext cx="3076297" cy="1447621"/>
          </a:xfrm>
          <a:prstGeom prst="rect">
            <a:avLst/>
          </a:prstGeom>
          <a:noFill/>
          <a:ln>
            <a:noFill/>
          </a:ln>
        </p:spPr>
      </p:pic>
      <p:sp>
        <p:nvSpPr>
          <p:cNvPr id="1144" name="Google Shape;1144;p60"/>
          <p:cNvSpPr/>
          <p:nvPr/>
        </p:nvSpPr>
        <p:spPr>
          <a:xfrm>
            <a:off x="1064469" y="3061547"/>
            <a:ext cx="4502007"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2</a:t>
            </a:r>
            <a:r>
              <a:rPr b="0" i="0" lang="en-GB" sz="1400" u="none" cap="none" strike="noStrike">
                <a:solidFill>
                  <a:schemeClr val="dk1"/>
                </a:solidFill>
                <a:latin typeface="Lexend"/>
                <a:ea typeface="Lexend"/>
                <a:cs typeface="Lexend"/>
                <a:sym typeface="Lexend"/>
              </a:rPr>
              <a:t>.</a:t>
            </a:r>
            <a:r>
              <a:rPr b="0" i="0" lang="en-GB" sz="1400" u="none" cap="none" strike="noStrike">
                <a:solidFill>
                  <a:schemeClr val="dk1"/>
                </a:solidFill>
                <a:latin typeface="Lexend"/>
                <a:ea typeface="Lexend"/>
                <a:cs typeface="Lexend"/>
                <a:sym typeface="Lexend"/>
              </a:rPr>
              <a:t> </a:t>
            </a:r>
            <a:r>
              <a:rPr b="1" i="0" lang="en-GB" sz="1400" u="none" cap="none" strike="noStrike">
                <a:solidFill>
                  <a:srgbClr val="EDA634"/>
                </a:solidFill>
                <a:latin typeface="Lexend"/>
                <a:ea typeface="Lexend"/>
                <a:cs typeface="Lexend"/>
                <a:sym typeface="Lexend"/>
              </a:rPr>
              <a:t>_ Wildcard</a:t>
            </a:r>
            <a:r>
              <a:rPr b="0" i="0" lang="en-GB" sz="1400" u="none" cap="none" strike="noStrike">
                <a:solidFill>
                  <a:srgbClr val="EDA634"/>
                </a:solidFill>
                <a:latin typeface="Lexend"/>
                <a:ea typeface="Lexend"/>
                <a:cs typeface="Lexend"/>
                <a:sym typeface="Lexend"/>
              </a:rPr>
              <a:t>:</a:t>
            </a:r>
            <a:r>
              <a:rPr b="0" i="0" lang="en-GB" sz="1400" u="none" cap="none" strike="noStrike">
                <a:solidFill>
                  <a:schemeClr val="dk1"/>
                </a:solidFill>
                <a:latin typeface="Lexend"/>
                <a:ea typeface="Lexend"/>
                <a:cs typeface="Lexend"/>
                <a:sym typeface="Lexend"/>
              </a:rPr>
              <a:t> Match Exactly One Character</a:t>
            </a:r>
            <a:endParaRPr b="0" i="0" sz="1400" u="none" cap="none" strike="noStrike">
              <a:solidFill>
                <a:schemeClr val="dk1"/>
              </a:solidFill>
              <a:latin typeface="Lexend"/>
              <a:ea typeface="Lexend"/>
              <a:cs typeface="Lexend"/>
              <a:sym typeface="Lexend"/>
            </a:endParaRPr>
          </a:p>
        </p:txBody>
      </p:sp>
      <p:pic>
        <p:nvPicPr>
          <p:cNvPr id="1145" name="Google Shape;1145;p60"/>
          <p:cNvPicPr preferRelativeResize="0"/>
          <p:nvPr/>
        </p:nvPicPr>
        <p:blipFill rotWithShape="1">
          <a:blip r:embed="rId5">
            <a:alphaModFix/>
          </a:blip>
          <a:srcRect b="0" l="0" r="0" t="0"/>
          <a:stretch/>
        </p:blipFill>
        <p:spPr>
          <a:xfrm>
            <a:off x="1064469" y="3390182"/>
            <a:ext cx="4502007" cy="734023"/>
          </a:xfrm>
          <a:prstGeom prst="rect">
            <a:avLst/>
          </a:prstGeom>
          <a:noFill/>
          <a:ln>
            <a:noFill/>
          </a:ln>
        </p:spPr>
      </p:pic>
      <p:pic>
        <p:nvPicPr>
          <p:cNvPr id="1146" name="Google Shape;1146;p60"/>
          <p:cNvPicPr preferRelativeResize="0"/>
          <p:nvPr/>
        </p:nvPicPr>
        <p:blipFill rotWithShape="1">
          <a:blip r:embed="rId6">
            <a:alphaModFix/>
          </a:blip>
          <a:srcRect b="0" l="0" r="0" t="0"/>
          <a:stretch/>
        </p:blipFill>
        <p:spPr>
          <a:xfrm>
            <a:off x="1064469" y="4145063"/>
            <a:ext cx="4502007" cy="79947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5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1"/>
          <p:cNvSpPr/>
          <p:nvPr/>
        </p:nvSpPr>
        <p:spPr>
          <a:xfrm>
            <a:off x="-1576850" y="1368975"/>
            <a:ext cx="4905300" cy="4905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1"/>
          <p:cNvSpPr txBox="1"/>
          <p:nvPr>
            <p:ph type="title"/>
          </p:nvPr>
        </p:nvSpPr>
        <p:spPr>
          <a:xfrm>
            <a:off x="2933225" y="1933873"/>
            <a:ext cx="5806800" cy="756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GB" sz="5400"/>
              <a:t>SQL </a:t>
            </a:r>
            <a:r>
              <a:rPr lang="en-GB"/>
              <a:t>Functions</a:t>
            </a:r>
            <a:endParaRPr sz="5400">
              <a:highlight>
                <a:schemeClr val="lt2"/>
              </a:highlight>
            </a:endParaRPr>
          </a:p>
        </p:txBody>
      </p:sp>
      <p:cxnSp>
        <p:nvCxnSpPr>
          <p:cNvPr id="1153" name="Google Shape;1153;p61"/>
          <p:cNvCxnSpPr/>
          <p:nvPr/>
        </p:nvCxnSpPr>
        <p:spPr>
          <a:xfrm>
            <a:off x="3465555" y="2753694"/>
            <a:ext cx="5102325" cy="55888"/>
          </a:xfrm>
          <a:prstGeom prst="straightConnector1">
            <a:avLst/>
          </a:prstGeom>
          <a:noFill/>
          <a:ln cap="rnd" cmpd="sng" w="19050">
            <a:solidFill>
              <a:schemeClr val="dk1"/>
            </a:solidFill>
            <a:prstDash val="solid"/>
            <a:round/>
            <a:headEnd len="sm" w="sm" type="none"/>
            <a:tailEnd len="sm" w="sm" type="none"/>
          </a:ln>
        </p:spPr>
      </p:cxnSp>
      <p:sp>
        <p:nvSpPr>
          <p:cNvPr id="1154" name="Google Shape;1154;p61"/>
          <p:cNvSpPr/>
          <p:nvPr/>
        </p:nvSpPr>
        <p:spPr>
          <a:xfrm rot="-2004035">
            <a:off x="2523142" y="1085134"/>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5" name="Google Shape;1155;p61"/>
          <p:cNvGrpSpPr/>
          <p:nvPr/>
        </p:nvGrpSpPr>
        <p:grpSpPr>
          <a:xfrm>
            <a:off x="-85603" y="826084"/>
            <a:ext cx="3121848" cy="5015599"/>
            <a:chOff x="5590675" y="2440875"/>
            <a:chExt cx="1205300" cy="1936450"/>
          </a:xfrm>
        </p:grpSpPr>
        <p:sp>
          <p:nvSpPr>
            <p:cNvPr id="1156" name="Google Shape;1156;p61"/>
            <p:cNvSpPr/>
            <p:nvPr/>
          </p:nvSpPr>
          <p:spPr>
            <a:xfrm>
              <a:off x="5590675" y="3198675"/>
              <a:ext cx="354800" cy="528450"/>
            </a:xfrm>
            <a:custGeom>
              <a:rect b="b" l="l" r="r" t="t"/>
              <a:pathLst>
                <a:path extrusionOk="0" h="21138" w="14192">
                  <a:moveTo>
                    <a:pt x="3773" y="0"/>
                  </a:moveTo>
                  <a:cubicBezTo>
                    <a:pt x="3256" y="933"/>
                    <a:pt x="795" y="7154"/>
                    <a:pt x="1" y="20985"/>
                  </a:cubicBezTo>
                  <a:cubicBezTo>
                    <a:pt x="1" y="20985"/>
                    <a:pt x="3909" y="21137"/>
                    <a:pt x="7738" y="21137"/>
                  </a:cubicBezTo>
                  <a:cubicBezTo>
                    <a:pt x="9259" y="21137"/>
                    <a:pt x="10768" y="21113"/>
                    <a:pt x="12014" y="21046"/>
                  </a:cubicBezTo>
                  <a:lnTo>
                    <a:pt x="14191" y="1796"/>
                  </a:lnTo>
                  <a:lnTo>
                    <a:pt x="37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1"/>
            <p:cNvSpPr/>
            <p:nvPr/>
          </p:nvSpPr>
          <p:spPr>
            <a:xfrm>
              <a:off x="5618575" y="3041050"/>
              <a:ext cx="1177400" cy="666450"/>
            </a:xfrm>
            <a:custGeom>
              <a:rect b="b" l="l" r="r" t="t"/>
              <a:pathLst>
                <a:path extrusionOk="0" h="26658" w="47096">
                  <a:moveTo>
                    <a:pt x="16199" y="1"/>
                  </a:moveTo>
                  <a:cubicBezTo>
                    <a:pt x="13085" y="1"/>
                    <a:pt x="4375" y="599"/>
                    <a:pt x="2354" y="7147"/>
                  </a:cubicBezTo>
                  <a:cubicBezTo>
                    <a:pt x="0" y="14770"/>
                    <a:pt x="1374" y="24936"/>
                    <a:pt x="1475" y="26110"/>
                  </a:cubicBezTo>
                  <a:lnTo>
                    <a:pt x="44700" y="26658"/>
                  </a:lnTo>
                  <a:cubicBezTo>
                    <a:pt x="44700" y="26658"/>
                    <a:pt x="47095" y="8"/>
                    <a:pt x="27693" y="8"/>
                  </a:cubicBezTo>
                  <a:cubicBezTo>
                    <a:pt x="27370" y="8"/>
                    <a:pt x="27041" y="16"/>
                    <a:pt x="26705" y="31"/>
                  </a:cubicBezTo>
                  <a:lnTo>
                    <a:pt x="17311" y="31"/>
                  </a:lnTo>
                  <a:cubicBezTo>
                    <a:pt x="17311" y="31"/>
                    <a:pt x="16894" y="1"/>
                    <a:pt x="16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1"/>
            <p:cNvSpPr/>
            <p:nvPr/>
          </p:nvSpPr>
          <p:spPr>
            <a:xfrm>
              <a:off x="5691575" y="3361600"/>
              <a:ext cx="979050" cy="1015725"/>
            </a:xfrm>
            <a:custGeom>
              <a:rect b="b" l="l" r="r" t="t"/>
              <a:pathLst>
                <a:path extrusionOk="0" h="40629" w="39162">
                  <a:moveTo>
                    <a:pt x="1" y="1"/>
                  </a:moveTo>
                  <a:lnTo>
                    <a:pt x="2699" y="27213"/>
                  </a:lnTo>
                  <a:lnTo>
                    <a:pt x="2271" y="40204"/>
                  </a:lnTo>
                  <a:cubicBezTo>
                    <a:pt x="7001" y="40532"/>
                    <a:pt x="13634" y="40628"/>
                    <a:pt x="19806" y="40628"/>
                  </a:cubicBezTo>
                  <a:cubicBezTo>
                    <a:pt x="28645" y="40628"/>
                    <a:pt x="36537" y="40430"/>
                    <a:pt x="36537" y="40430"/>
                  </a:cubicBezTo>
                  <a:lnTo>
                    <a:pt x="35737" y="26740"/>
                  </a:lnTo>
                  <a:lnTo>
                    <a:pt x="39161" y="791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1"/>
            <p:cNvSpPr/>
            <p:nvPr/>
          </p:nvSpPr>
          <p:spPr>
            <a:xfrm>
              <a:off x="5884400" y="2956300"/>
              <a:ext cx="365050" cy="415250"/>
            </a:xfrm>
            <a:custGeom>
              <a:rect b="b" l="l" r="r" t="t"/>
              <a:pathLst>
                <a:path extrusionOk="0" h="16610" w="14602">
                  <a:moveTo>
                    <a:pt x="6742" y="0"/>
                  </a:moveTo>
                  <a:lnTo>
                    <a:pt x="0" y="3677"/>
                  </a:lnTo>
                  <a:lnTo>
                    <a:pt x="8323" y="10016"/>
                  </a:lnTo>
                  <a:lnTo>
                    <a:pt x="5460" y="11546"/>
                  </a:lnTo>
                  <a:lnTo>
                    <a:pt x="14601" y="16610"/>
                  </a:lnTo>
                  <a:lnTo>
                    <a:pt x="14601" y="16610"/>
                  </a:lnTo>
                  <a:lnTo>
                    <a:pt x="6678" y="3421"/>
                  </a:lnTo>
                  <a:lnTo>
                    <a:pt x="67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1"/>
            <p:cNvSpPr/>
            <p:nvPr/>
          </p:nvSpPr>
          <p:spPr>
            <a:xfrm>
              <a:off x="5879250" y="3044600"/>
              <a:ext cx="375275" cy="330650"/>
            </a:xfrm>
            <a:custGeom>
              <a:rect b="b" l="l" r="r" t="t"/>
              <a:pathLst>
                <a:path extrusionOk="0" h="13226" w="15011">
                  <a:moveTo>
                    <a:pt x="210" y="1"/>
                  </a:moveTo>
                  <a:cubicBezTo>
                    <a:pt x="93" y="1"/>
                    <a:pt x="1" y="159"/>
                    <a:pt x="113" y="259"/>
                  </a:cubicBezTo>
                  <a:lnTo>
                    <a:pt x="5666" y="4852"/>
                  </a:lnTo>
                  <a:lnTo>
                    <a:pt x="2994" y="6279"/>
                  </a:lnTo>
                  <a:cubicBezTo>
                    <a:pt x="2891" y="6334"/>
                    <a:pt x="2889" y="6479"/>
                    <a:pt x="2990" y="6536"/>
                  </a:cubicBezTo>
                  <a:lnTo>
                    <a:pt x="14735" y="13205"/>
                  </a:lnTo>
                  <a:cubicBezTo>
                    <a:pt x="14756" y="13218"/>
                    <a:pt x="14781" y="13224"/>
                    <a:pt x="14807" y="13224"/>
                  </a:cubicBezTo>
                  <a:lnTo>
                    <a:pt x="14807" y="13226"/>
                  </a:lnTo>
                  <a:cubicBezTo>
                    <a:pt x="14957" y="13224"/>
                    <a:pt x="15011" y="13025"/>
                    <a:pt x="14880" y="12952"/>
                  </a:cubicBezTo>
                  <a:lnTo>
                    <a:pt x="3366" y="6412"/>
                  </a:lnTo>
                  <a:lnTo>
                    <a:pt x="5996" y="5006"/>
                  </a:lnTo>
                  <a:cubicBezTo>
                    <a:pt x="6087" y="4956"/>
                    <a:pt x="6101" y="4831"/>
                    <a:pt x="6019" y="4765"/>
                  </a:cubicBezTo>
                  <a:lnTo>
                    <a:pt x="300" y="33"/>
                  </a:lnTo>
                  <a:cubicBezTo>
                    <a:pt x="270" y="11"/>
                    <a:pt x="240"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1"/>
            <p:cNvSpPr/>
            <p:nvPr/>
          </p:nvSpPr>
          <p:spPr>
            <a:xfrm>
              <a:off x="6249425" y="2965475"/>
              <a:ext cx="164950" cy="406075"/>
            </a:xfrm>
            <a:custGeom>
              <a:rect b="b" l="l" r="r" t="t"/>
              <a:pathLst>
                <a:path extrusionOk="0" h="16243" w="6598">
                  <a:moveTo>
                    <a:pt x="1412" y="0"/>
                  </a:moveTo>
                  <a:lnTo>
                    <a:pt x="0" y="16243"/>
                  </a:lnTo>
                  <a:lnTo>
                    <a:pt x="4407" y="10472"/>
                  </a:lnTo>
                  <a:lnTo>
                    <a:pt x="2875" y="9649"/>
                  </a:lnTo>
                  <a:lnTo>
                    <a:pt x="6598" y="3527"/>
                  </a:lnTo>
                  <a:lnTo>
                    <a:pt x="14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1"/>
            <p:cNvSpPr/>
            <p:nvPr/>
          </p:nvSpPr>
          <p:spPr>
            <a:xfrm>
              <a:off x="6245250" y="3049950"/>
              <a:ext cx="174000" cy="325275"/>
            </a:xfrm>
            <a:custGeom>
              <a:rect b="b" l="l" r="r" t="t"/>
              <a:pathLst>
                <a:path extrusionOk="0" h="13011" w="6960">
                  <a:moveTo>
                    <a:pt x="6760" y="1"/>
                  </a:moveTo>
                  <a:cubicBezTo>
                    <a:pt x="6717" y="1"/>
                    <a:pt x="6675" y="20"/>
                    <a:pt x="6643" y="66"/>
                  </a:cubicBezTo>
                  <a:lnTo>
                    <a:pt x="3916" y="4201"/>
                  </a:lnTo>
                  <a:lnTo>
                    <a:pt x="5444" y="5024"/>
                  </a:lnTo>
                  <a:lnTo>
                    <a:pt x="46" y="12780"/>
                  </a:lnTo>
                  <a:cubicBezTo>
                    <a:pt x="0" y="12847"/>
                    <a:pt x="17" y="12938"/>
                    <a:pt x="84" y="12983"/>
                  </a:cubicBezTo>
                  <a:cubicBezTo>
                    <a:pt x="107" y="13001"/>
                    <a:pt x="137" y="13010"/>
                    <a:pt x="167" y="13010"/>
                  </a:cubicBezTo>
                  <a:cubicBezTo>
                    <a:pt x="215" y="13010"/>
                    <a:pt x="259" y="12987"/>
                    <a:pt x="287" y="12949"/>
                  </a:cubicBezTo>
                  <a:lnTo>
                    <a:pt x="5872" y="4921"/>
                  </a:lnTo>
                  <a:lnTo>
                    <a:pt x="4336" y="4095"/>
                  </a:lnTo>
                  <a:lnTo>
                    <a:pt x="6888" y="228"/>
                  </a:lnTo>
                  <a:cubicBezTo>
                    <a:pt x="6960" y="113"/>
                    <a:pt x="6861" y="1"/>
                    <a:pt x="67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1"/>
            <p:cNvSpPr/>
            <p:nvPr/>
          </p:nvSpPr>
          <p:spPr>
            <a:xfrm>
              <a:off x="5975425" y="3404425"/>
              <a:ext cx="111900" cy="165575"/>
            </a:xfrm>
            <a:custGeom>
              <a:rect b="b" l="l" r="r" t="t"/>
              <a:pathLst>
                <a:path extrusionOk="0" h="6623" w="4476">
                  <a:moveTo>
                    <a:pt x="1995" y="0"/>
                  </a:moveTo>
                  <a:cubicBezTo>
                    <a:pt x="844" y="0"/>
                    <a:pt x="0" y="1422"/>
                    <a:pt x="99" y="3219"/>
                  </a:cubicBezTo>
                  <a:cubicBezTo>
                    <a:pt x="200" y="5047"/>
                    <a:pt x="1239" y="6570"/>
                    <a:pt x="2419" y="6622"/>
                  </a:cubicBezTo>
                  <a:cubicBezTo>
                    <a:pt x="2439" y="6623"/>
                    <a:pt x="2458" y="6623"/>
                    <a:pt x="2478" y="6623"/>
                  </a:cubicBezTo>
                  <a:cubicBezTo>
                    <a:pt x="3628" y="6623"/>
                    <a:pt x="4475" y="5200"/>
                    <a:pt x="4376" y="3403"/>
                  </a:cubicBezTo>
                  <a:cubicBezTo>
                    <a:pt x="4276" y="1577"/>
                    <a:pt x="3236" y="53"/>
                    <a:pt x="2056" y="2"/>
                  </a:cubicBezTo>
                  <a:cubicBezTo>
                    <a:pt x="2036" y="1"/>
                    <a:pt x="2015" y="0"/>
                    <a:pt x="1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1"/>
            <p:cNvSpPr/>
            <p:nvPr/>
          </p:nvSpPr>
          <p:spPr>
            <a:xfrm>
              <a:off x="5975825" y="3417825"/>
              <a:ext cx="87475" cy="137775"/>
            </a:xfrm>
            <a:custGeom>
              <a:rect b="b" l="l" r="r" t="t"/>
              <a:pathLst>
                <a:path extrusionOk="0" h="5511" w="3499">
                  <a:moveTo>
                    <a:pt x="1553" y="0"/>
                  </a:moveTo>
                  <a:cubicBezTo>
                    <a:pt x="656" y="0"/>
                    <a:pt x="1" y="1187"/>
                    <a:pt x="83" y="2683"/>
                  </a:cubicBezTo>
                  <a:cubicBezTo>
                    <a:pt x="167" y="4203"/>
                    <a:pt x="980" y="5470"/>
                    <a:pt x="1901" y="5510"/>
                  </a:cubicBezTo>
                  <a:cubicBezTo>
                    <a:pt x="1916" y="5511"/>
                    <a:pt x="1931" y="5511"/>
                    <a:pt x="1946" y="5511"/>
                  </a:cubicBezTo>
                  <a:cubicBezTo>
                    <a:pt x="2843" y="5511"/>
                    <a:pt x="3498" y="4324"/>
                    <a:pt x="3416" y="2827"/>
                  </a:cubicBezTo>
                  <a:cubicBezTo>
                    <a:pt x="3332" y="1307"/>
                    <a:pt x="2519" y="41"/>
                    <a:pt x="1597" y="1"/>
                  </a:cubicBezTo>
                  <a:cubicBezTo>
                    <a:pt x="1583" y="1"/>
                    <a:pt x="1568" y="0"/>
                    <a:pt x="15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1"/>
            <p:cNvSpPr/>
            <p:nvPr/>
          </p:nvSpPr>
          <p:spPr>
            <a:xfrm>
              <a:off x="5988000" y="3452225"/>
              <a:ext cx="44775" cy="68825"/>
            </a:xfrm>
            <a:custGeom>
              <a:rect b="b" l="l" r="r" t="t"/>
              <a:pathLst>
                <a:path extrusionOk="0" h="2753" w="1791">
                  <a:moveTo>
                    <a:pt x="819" y="1"/>
                  </a:moveTo>
                  <a:cubicBezTo>
                    <a:pt x="803" y="1"/>
                    <a:pt x="788" y="2"/>
                    <a:pt x="772" y="3"/>
                  </a:cubicBezTo>
                  <a:cubicBezTo>
                    <a:pt x="316" y="45"/>
                    <a:pt x="1" y="693"/>
                    <a:pt x="71" y="1453"/>
                  </a:cubicBezTo>
                  <a:cubicBezTo>
                    <a:pt x="137" y="2185"/>
                    <a:pt x="537" y="2753"/>
                    <a:pt x="975" y="2753"/>
                  </a:cubicBezTo>
                  <a:cubicBezTo>
                    <a:pt x="990" y="2753"/>
                    <a:pt x="1006" y="2752"/>
                    <a:pt x="1021" y="2751"/>
                  </a:cubicBezTo>
                  <a:cubicBezTo>
                    <a:pt x="1477" y="2709"/>
                    <a:pt x="1791" y="2061"/>
                    <a:pt x="1722" y="1303"/>
                  </a:cubicBezTo>
                  <a:cubicBezTo>
                    <a:pt x="1656" y="569"/>
                    <a:pt x="1257"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1"/>
            <p:cNvSpPr/>
            <p:nvPr/>
          </p:nvSpPr>
          <p:spPr>
            <a:xfrm>
              <a:off x="5969375" y="2925575"/>
              <a:ext cx="448050" cy="564750"/>
            </a:xfrm>
            <a:custGeom>
              <a:rect b="b" l="l" r="r" t="t"/>
              <a:pathLst>
                <a:path extrusionOk="0" h="22590" w="17922">
                  <a:moveTo>
                    <a:pt x="9024" y="0"/>
                  </a:moveTo>
                  <a:cubicBezTo>
                    <a:pt x="8735" y="0"/>
                    <a:pt x="8444" y="13"/>
                    <a:pt x="8153" y="38"/>
                  </a:cubicBezTo>
                  <a:cubicBezTo>
                    <a:pt x="5851" y="239"/>
                    <a:pt x="3754" y="1210"/>
                    <a:pt x="2249" y="2772"/>
                  </a:cubicBezTo>
                  <a:cubicBezTo>
                    <a:pt x="738" y="4342"/>
                    <a:pt x="1" y="6318"/>
                    <a:pt x="178" y="8340"/>
                  </a:cubicBezTo>
                  <a:lnTo>
                    <a:pt x="1403" y="22456"/>
                  </a:lnTo>
                  <a:cubicBezTo>
                    <a:pt x="1409" y="22530"/>
                    <a:pt x="1472" y="22589"/>
                    <a:pt x="1548" y="22589"/>
                  </a:cubicBezTo>
                  <a:lnTo>
                    <a:pt x="1561" y="22589"/>
                  </a:lnTo>
                  <a:cubicBezTo>
                    <a:pt x="1643" y="22582"/>
                    <a:pt x="1701" y="22511"/>
                    <a:pt x="1694" y="22430"/>
                  </a:cubicBezTo>
                  <a:lnTo>
                    <a:pt x="468" y="8315"/>
                  </a:lnTo>
                  <a:cubicBezTo>
                    <a:pt x="121" y="4312"/>
                    <a:pt x="3581" y="730"/>
                    <a:pt x="8179" y="331"/>
                  </a:cubicBezTo>
                  <a:cubicBezTo>
                    <a:pt x="8463" y="306"/>
                    <a:pt x="8745" y="294"/>
                    <a:pt x="9025" y="294"/>
                  </a:cubicBezTo>
                  <a:cubicBezTo>
                    <a:pt x="10952" y="294"/>
                    <a:pt x="12788" y="870"/>
                    <a:pt x="14267" y="1952"/>
                  </a:cubicBezTo>
                  <a:cubicBezTo>
                    <a:pt x="15959" y="3185"/>
                    <a:pt x="16981" y="4931"/>
                    <a:pt x="17148" y="6867"/>
                  </a:cubicBezTo>
                  <a:lnTo>
                    <a:pt x="17623" y="12345"/>
                  </a:lnTo>
                  <a:cubicBezTo>
                    <a:pt x="17630" y="12421"/>
                    <a:pt x="17693" y="12479"/>
                    <a:pt x="17769" y="12479"/>
                  </a:cubicBezTo>
                  <a:cubicBezTo>
                    <a:pt x="17773" y="12479"/>
                    <a:pt x="17778" y="12479"/>
                    <a:pt x="17783" y="12478"/>
                  </a:cubicBezTo>
                  <a:cubicBezTo>
                    <a:pt x="17862" y="12471"/>
                    <a:pt x="17921" y="12401"/>
                    <a:pt x="17916" y="12321"/>
                  </a:cubicBezTo>
                  <a:lnTo>
                    <a:pt x="17441" y="6841"/>
                  </a:lnTo>
                  <a:cubicBezTo>
                    <a:pt x="17266" y="4821"/>
                    <a:pt x="16200" y="3000"/>
                    <a:pt x="14440" y="1714"/>
                  </a:cubicBezTo>
                  <a:cubicBezTo>
                    <a:pt x="12910" y="596"/>
                    <a:pt x="11014" y="0"/>
                    <a:pt x="90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1"/>
            <p:cNvSpPr/>
            <p:nvPr/>
          </p:nvSpPr>
          <p:spPr>
            <a:xfrm>
              <a:off x="6051325" y="2829850"/>
              <a:ext cx="233375" cy="211975"/>
            </a:xfrm>
            <a:custGeom>
              <a:rect b="b" l="l" r="r" t="t"/>
              <a:pathLst>
                <a:path extrusionOk="0" h="8479" w="9335">
                  <a:moveTo>
                    <a:pt x="1" y="0"/>
                  </a:moveTo>
                  <a:lnTo>
                    <a:pt x="1" y="8479"/>
                  </a:lnTo>
                  <a:lnTo>
                    <a:pt x="9334" y="8479"/>
                  </a:lnTo>
                  <a:lnTo>
                    <a:pt x="9334"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1"/>
            <p:cNvSpPr/>
            <p:nvPr/>
          </p:nvSpPr>
          <p:spPr>
            <a:xfrm>
              <a:off x="6049150" y="2891550"/>
              <a:ext cx="237100" cy="142850"/>
            </a:xfrm>
            <a:custGeom>
              <a:rect b="b" l="l" r="r" t="t"/>
              <a:pathLst>
                <a:path extrusionOk="0" h="5714" w="9484">
                  <a:moveTo>
                    <a:pt x="0" y="1"/>
                  </a:moveTo>
                  <a:lnTo>
                    <a:pt x="152" y="4152"/>
                  </a:lnTo>
                  <a:lnTo>
                    <a:pt x="2081" y="4838"/>
                  </a:lnTo>
                  <a:cubicBezTo>
                    <a:pt x="3711" y="5419"/>
                    <a:pt x="5427" y="5713"/>
                    <a:pt x="7152" y="5713"/>
                  </a:cubicBezTo>
                  <a:cubicBezTo>
                    <a:pt x="7640" y="5713"/>
                    <a:pt x="8129" y="5690"/>
                    <a:pt x="8618" y="5642"/>
                  </a:cubicBezTo>
                  <a:lnTo>
                    <a:pt x="9410" y="5566"/>
                  </a:lnTo>
                  <a:lnTo>
                    <a:pt x="9484" y="255"/>
                  </a:lnTo>
                  <a:lnTo>
                    <a:pt x="0" y="1"/>
                  </a:ln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1"/>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1"/>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1"/>
            <p:cNvSpPr/>
            <p:nvPr/>
          </p:nvSpPr>
          <p:spPr>
            <a:xfrm>
              <a:off x="5936750" y="2440875"/>
              <a:ext cx="493825" cy="529850"/>
            </a:xfrm>
            <a:custGeom>
              <a:rect b="b" l="l" r="r" t="t"/>
              <a:pathLst>
                <a:path extrusionOk="0" h="21194" w="19753">
                  <a:moveTo>
                    <a:pt x="10232" y="0"/>
                  </a:moveTo>
                  <a:cubicBezTo>
                    <a:pt x="9924" y="0"/>
                    <a:pt x="9607" y="11"/>
                    <a:pt x="9281" y="33"/>
                  </a:cubicBezTo>
                  <a:cubicBezTo>
                    <a:pt x="2923" y="464"/>
                    <a:pt x="0" y="3795"/>
                    <a:pt x="318" y="10269"/>
                  </a:cubicBezTo>
                  <a:cubicBezTo>
                    <a:pt x="635" y="16743"/>
                    <a:pt x="5564" y="21153"/>
                    <a:pt x="11704" y="21193"/>
                  </a:cubicBezTo>
                  <a:cubicBezTo>
                    <a:pt x="11738" y="21193"/>
                    <a:pt x="11773" y="21194"/>
                    <a:pt x="11808" y="21194"/>
                  </a:cubicBezTo>
                  <a:cubicBezTo>
                    <a:pt x="13406" y="21194"/>
                    <a:pt x="15063" y="20934"/>
                    <a:pt x="16450" y="20099"/>
                  </a:cubicBezTo>
                  <a:cubicBezTo>
                    <a:pt x="17965" y="19183"/>
                    <a:pt x="18896" y="17653"/>
                    <a:pt x="19323" y="15962"/>
                  </a:cubicBezTo>
                  <a:cubicBezTo>
                    <a:pt x="19620" y="14792"/>
                    <a:pt x="19753" y="13551"/>
                    <a:pt x="19586" y="12352"/>
                  </a:cubicBezTo>
                  <a:cubicBezTo>
                    <a:pt x="19464" y="11493"/>
                    <a:pt x="19261" y="10644"/>
                    <a:pt x="19019" y="9809"/>
                  </a:cubicBezTo>
                  <a:cubicBezTo>
                    <a:pt x="19004" y="9752"/>
                    <a:pt x="18943" y="9638"/>
                    <a:pt x="18951" y="9578"/>
                  </a:cubicBezTo>
                  <a:cubicBezTo>
                    <a:pt x="19511" y="5235"/>
                    <a:pt x="17031" y="0"/>
                    <a:pt x="1023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1"/>
            <p:cNvSpPr/>
            <p:nvPr/>
          </p:nvSpPr>
          <p:spPr>
            <a:xfrm>
              <a:off x="5938350" y="2575875"/>
              <a:ext cx="452575" cy="395000"/>
            </a:xfrm>
            <a:custGeom>
              <a:rect b="b" l="l" r="r" t="t"/>
              <a:pathLst>
                <a:path extrusionOk="0" h="15800" w="18103">
                  <a:moveTo>
                    <a:pt x="2044" y="1"/>
                  </a:moveTo>
                  <a:lnTo>
                    <a:pt x="235" y="3476"/>
                  </a:lnTo>
                  <a:cubicBezTo>
                    <a:pt x="0" y="11047"/>
                    <a:pt x="5069" y="15799"/>
                    <a:pt x="12010" y="15799"/>
                  </a:cubicBezTo>
                  <a:cubicBezTo>
                    <a:pt x="12050" y="15799"/>
                    <a:pt x="12090" y="15799"/>
                    <a:pt x="12130" y="15799"/>
                  </a:cubicBezTo>
                  <a:cubicBezTo>
                    <a:pt x="14028" y="15784"/>
                    <a:pt x="16770" y="14982"/>
                    <a:pt x="18102" y="13150"/>
                  </a:cubicBezTo>
                  <a:lnTo>
                    <a:pt x="18102" y="13150"/>
                  </a:lnTo>
                  <a:cubicBezTo>
                    <a:pt x="18064" y="13162"/>
                    <a:pt x="18065" y="13162"/>
                    <a:pt x="18065" y="13162"/>
                  </a:cubicBezTo>
                  <a:cubicBezTo>
                    <a:pt x="18065" y="13162"/>
                    <a:pt x="18065" y="13162"/>
                    <a:pt x="18026" y="13175"/>
                  </a:cubicBezTo>
                  <a:cubicBezTo>
                    <a:pt x="16478" y="13690"/>
                    <a:pt x="15075" y="13918"/>
                    <a:pt x="13805" y="13918"/>
                  </a:cubicBezTo>
                  <a:cubicBezTo>
                    <a:pt x="3889" y="13918"/>
                    <a:pt x="2044" y="1"/>
                    <a:pt x="2044" y="1"/>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1"/>
            <p:cNvSpPr/>
            <p:nvPr/>
          </p:nvSpPr>
          <p:spPr>
            <a:xfrm>
              <a:off x="6310575" y="2571125"/>
              <a:ext cx="52900" cy="25075"/>
            </a:xfrm>
            <a:custGeom>
              <a:rect b="b" l="l" r="r" t="t"/>
              <a:pathLst>
                <a:path extrusionOk="0" h="1003" w="2116">
                  <a:moveTo>
                    <a:pt x="1096" y="1"/>
                  </a:moveTo>
                  <a:cubicBezTo>
                    <a:pt x="1047" y="1"/>
                    <a:pt x="996" y="3"/>
                    <a:pt x="942" y="7"/>
                  </a:cubicBezTo>
                  <a:cubicBezTo>
                    <a:pt x="465" y="41"/>
                    <a:pt x="220" y="324"/>
                    <a:pt x="95" y="579"/>
                  </a:cubicBezTo>
                  <a:cubicBezTo>
                    <a:pt x="1" y="773"/>
                    <a:pt x="140" y="1002"/>
                    <a:pt x="352" y="1002"/>
                  </a:cubicBezTo>
                  <a:cubicBezTo>
                    <a:pt x="354" y="1002"/>
                    <a:pt x="355" y="1002"/>
                    <a:pt x="357" y="1002"/>
                  </a:cubicBezTo>
                  <a:cubicBezTo>
                    <a:pt x="925" y="989"/>
                    <a:pt x="1925" y="938"/>
                    <a:pt x="2006" y="736"/>
                  </a:cubicBezTo>
                  <a:cubicBezTo>
                    <a:pt x="2115" y="470"/>
                    <a:pt x="1867"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1"/>
            <p:cNvSpPr/>
            <p:nvPr/>
          </p:nvSpPr>
          <p:spPr>
            <a:xfrm>
              <a:off x="6115250" y="2610050"/>
              <a:ext cx="46300" cy="33650"/>
            </a:xfrm>
            <a:custGeom>
              <a:rect b="b" l="l" r="r" t="t"/>
              <a:pathLst>
                <a:path extrusionOk="0" h="1346" w="1852">
                  <a:moveTo>
                    <a:pt x="1241" y="1"/>
                  </a:moveTo>
                  <a:cubicBezTo>
                    <a:pt x="1063" y="1"/>
                    <a:pt x="847" y="50"/>
                    <a:pt x="598" y="173"/>
                  </a:cubicBezTo>
                  <a:cubicBezTo>
                    <a:pt x="170" y="384"/>
                    <a:pt x="43" y="739"/>
                    <a:pt x="16" y="1024"/>
                  </a:cubicBezTo>
                  <a:cubicBezTo>
                    <a:pt x="1" y="1204"/>
                    <a:pt x="141" y="1346"/>
                    <a:pt x="300" y="1346"/>
                  </a:cubicBezTo>
                  <a:cubicBezTo>
                    <a:pt x="336" y="1346"/>
                    <a:pt x="373" y="1339"/>
                    <a:pt x="410" y="1323"/>
                  </a:cubicBezTo>
                  <a:cubicBezTo>
                    <a:pt x="930" y="1097"/>
                    <a:pt x="1841" y="675"/>
                    <a:pt x="1846" y="454"/>
                  </a:cubicBezTo>
                  <a:cubicBezTo>
                    <a:pt x="1852" y="243"/>
                    <a:pt x="1638"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1"/>
            <p:cNvSpPr/>
            <p:nvPr/>
          </p:nvSpPr>
          <p:spPr>
            <a:xfrm>
              <a:off x="6167725" y="2765325"/>
              <a:ext cx="96125" cy="44175"/>
            </a:xfrm>
            <a:custGeom>
              <a:rect b="b" l="l" r="r" t="t"/>
              <a:pathLst>
                <a:path extrusionOk="0" h="1767" w="3845">
                  <a:moveTo>
                    <a:pt x="165" y="1"/>
                  </a:moveTo>
                  <a:cubicBezTo>
                    <a:pt x="144" y="1"/>
                    <a:pt x="121" y="6"/>
                    <a:pt x="101" y="16"/>
                  </a:cubicBezTo>
                  <a:cubicBezTo>
                    <a:pt x="29" y="54"/>
                    <a:pt x="0" y="141"/>
                    <a:pt x="36" y="214"/>
                  </a:cubicBezTo>
                  <a:cubicBezTo>
                    <a:pt x="46" y="233"/>
                    <a:pt x="830" y="1766"/>
                    <a:pt x="2506" y="1766"/>
                  </a:cubicBezTo>
                  <a:cubicBezTo>
                    <a:pt x="2871" y="1766"/>
                    <a:pt x="3278" y="1694"/>
                    <a:pt x="3726" y="1517"/>
                  </a:cubicBezTo>
                  <a:cubicBezTo>
                    <a:pt x="3804" y="1491"/>
                    <a:pt x="3844" y="1403"/>
                    <a:pt x="3814" y="1325"/>
                  </a:cubicBezTo>
                  <a:cubicBezTo>
                    <a:pt x="3791" y="1267"/>
                    <a:pt x="3736" y="1232"/>
                    <a:pt x="3678" y="1232"/>
                  </a:cubicBezTo>
                  <a:cubicBezTo>
                    <a:pt x="3658" y="1232"/>
                    <a:pt x="3639" y="1236"/>
                    <a:pt x="3620" y="1244"/>
                  </a:cubicBezTo>
                  <a:cubicBezTo>
                    <a:pt x="3204" y="1407"/>
                    <a:pt x="2829" y="1474"/>
                    <a:pt x="2496" y="1474"/>
                  </a:cubicBezTo>
                  <a:cubicBezTo>
                    <a:pt x="1014" y="1474"/>
                    <a:pt x="333" y="151"/>
                    <a:pt x="298" y="83"/>
                  </a:cubicBezTo>
                  <a:cubicBezTo>
                    <a:pt x="273" y="31"/>
                    <a:pt x="220"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1"/>
            <p:cNvSpPr/>
            <p:nvPr/>
          </p:nvSpPr>
          <p:spPr>
            <a:xfrm>
              <a:off x="6142300" y="2656000"/>
              <a:ext cx="24025" cy="33750"/>
            </a:xfrm>
            <a:custGeom>
              <a:rect b="b" l="l" r="r" t="t"/>
              <a:pathLst>
                <a:path extrusionOk="0" h="1350" w="961">
                  <a:moveTo>
                    <a:pt x="504" y="1"/>
                  </a:moveTo>
                  <a:cubicBezTo>
                    <a:pt x="262" y="1"/>
                    <a:pt x="49" y="284"/>
                    <a:pt x="25" y="646"/>
                  </a:cubicBezTo>
                  <a:cubicBezTo>
                    <a:pt x="0" y="1016"/>
                    <a:pt x="185" y="1332"/>
                    <a:pt x="434" y="1349"/>
                  </a:cubicBezTo>
                  <a:cubicBezTo>
                    <a:pt x="441" y="1349"/>
                    <a:pt x="448" y="1349"/>
                    <a:pt x="455" y="1349"/>
                  </a:cubicBezTo>
                  <a:cubicBezTo>
                    <a:pt x="697" y="1349"/>
                    <a:pt x="909" y="1068"/>
                    <a:pt x="933" y="707"/>
                  </a:cubicBezTo>
                  <a:cubicBezTo>
                    <a:pt x="960" y="334"/>
                    <a:pt x="774" y="19"/>
                    <a:pt x="525" y="2"/>
                  </a:cubicBezTo>
                  <a:cubicBezTo>
                    <a:pt x="518" y="1"/>
                    <a:pt x="511" y="1"/>
                    <a:pt x="504"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1"/>
            <p:cNvSpPr/>
            <p:nvPr/>
          </p:nvSpPr>
          <p:spPr>
            <a:xfrm>
              <a:off x="6333225" y="2654675"/>
              <a:ext cx="23950" cy="33750"/>
            </a:xfrm>
            <a:custGeom>
              <a:rect b="b" l="l" r="r" t="t"/>
              <a:pathLst>
                <a:path extrusionOk="0" h="1350" w="958">
                  <a:moveTo>
                    <a:pt x="503" y="1"/>
                  </a:moveTo>
                  <a:cubicBezTo>
                    <a:pt x="261" y="1"/>
                    <a:pt x="49" y="282"/>
                    <a:pt x="25" y="644"/>
                  </a:cubicBezTo>
                  <a:cubicBezTo>
                    <a:pt x="0" y="1016"/>
                    <a:pt x="185" y="1331"/>
                    <a:pt x="434" y="1349"/>
                  </a:cubicBezTo>
                  <a:cubicBezTo>
                    <a:pt x="441" y="1349"/>
                    <a:pt x="448" y="1349"/>
                    <a:pt x="455" y="1349"/>
                  </a:cubicBezTo>
                  <a:cubicBezTo>
                    <a:pt x="697" y="1349"/>
                    <a:pt x="909" y="1066"/>
                    <a:pt x="933" y="704"/>
                  </a:cubicBezTo>
                  <a:cubicBezTo>
                    <a:pt x="958" y="334"/>
                    <a:pt x="774" y="17"/>
                    <a:pt x="525" y="1"/>
                  </a:cubicBezTo>
                  <a:cubicBezTo>
                    <a:pt x="518" y="1"/>
                    <a:pt x="510" y="1"/>
                    <a:pt x="503"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1"/>
            <p:cNvSpPr/>
            <p:nvPr/>
          </p:nvSpPr>
          <p:spPr>
            <a:xfrm>
              <a:off x="6051325" y="3041800"/>
              <a:ext cx="233425" cy="329750"/>
            </a:xfrm>
            <a:custGeom>
              <a:rect b="b" l="l" r="r" t="t"/>
              <a:pathLst>
                <a:path extrusionOk="0" h="13190" w="9337">
                  <a:moveTo>
                    <a:pt x="1" y="1"/>
                  </a:moveTo>
                  <a:lnTo>
                    <a:pt x="7924" y="13190"/>
                  </a:lnTo>
                  <a:lnTo>
                    <a:pt x="9336" y="1"/>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1"/>
            <p:cNvSpPr/>
            <p:nvPr/>
          </p:nvSpPr>
          <p:spPr>
            <a:xfrm>
              <a:off x="6396025" y="3210300"/>
              <a:ext cx="33075" cy="51100"/>
            </a:xfrm>
            <a:custGeom>
              <a:rect b="b" l="l" r="r" t="t"/>
              <a:pathLst>
                <a:path extrusionOk="0" h="2044" w="1323">
                  <a:moveTo>
                    <a:pt x="1051" y="1"/>
                  </a:moveTo>
                  <a:cubicBezTo>
                    <a:pt x="1048" y="1"/>
                    <a:pt x="1046" y="1"/>
                    <a:pt x="1043" y="1"/>
                  </a:cubicBezTo>
                  <a:lnTo>
                    <a:pt x="217" y="25"/>
                  </a:lnTo>
                  <a:cubicBezTo>
                    <a:pt x="95" y="29"/>
                    <a:pt x="0" y="130"/>
                    <a:pt x="4" y="250"/>
                  </a:cubicBezTo>
                  <a:lnTo>
                    <a:pt x="57" y="2043"/>
                  </a:lnTo>
                  <a:lnTo>
                    <a:pt x="1323" y="2007"/>
                  </a:lnTo>
                  <a:lnTo>
                    <a:pt x="1270" y="213"/>
                  </a:lnTo>
                  <a:cubicBezTo>
                    <a:pt x="1266" y="94"/>
                    <a:pt x="1169" y="1"/>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1"/>
            <p:cNvSpPr/>
            <p:nvPr/>
          </p:nvSpPr>
          <p:spPr>
            <a:xfrm>
              <a:off x="6303625" y="3257525"/>
              <a:ext cx="226375" cy="334600"/>
            </a:xfrm>
            <a:custGeom>
              <a:rect b="b" l="l" r="r" t="t"/>
              <a:pathLst>
                <a:path extrusionOk="0" h="13384" w="9055">
                  <a:moveTo>
                    <a:pt x="4436" y="0"/>
                  </a:moveTo>
                  <a:cubicBezTo>
                    <a:pt x="4391" y="0"/>
                    <a:pt x="4347" y="1"/>
                    <a:pt x="4302" y="2"/>
                  </a:cubicBezTo>
                  <a:cubicBezTo>
                    <a:pt x="1895" y="73"/>
                    <a:pt x="0" y="2077"/>
                    <a:pt x="65" y="4485"/>
                  </a:cubicBezTo>
                  <a:lnTo>
                    <a:pt x="323" y="13241"/>
                  </a:lnTo>
                  <a:cubicBezTo>
                    <a:pt x="325" y="13321"/>
                    <a:pt x="390" y="13383"/>
                    <a:pt x="470" y="13383"/>
                  </a:cubicBezTo>
                  <a:lnTo>
                    <a:pt x="474" y="13383"/>
                  </a:lnTo>
                  <a:cubicBezTo>
                    <a:pt x="553" y="13381"/>
                    <a:pt x="618" y="13313"/>
                    <a:pt x="616" y="13233"/>
                  </a:cubicBezTo>
                  <a:lnTo>
                    <a:pt x="358" y="4475"/>
                  </a:lnTo>
                  <a:cubicBezTo>
                    <a:pt x="291" y="2227"/>
                    <a:pt x="2062" y="350"/>
                    <a:pt x="4310" y="284"/>
                  </a:cubicBezTo>
                  <a:cubicBezTo>
                    <a:pt x="4351" y="282"/>
                    <a:pt x="4392" y="282"/>
                    <a:pt x="4433" y="282"/>
                  </a:cubicBezTo>
                  <a:cubicBezTo>
                    <a:pt x="6628" y="282"/>
                    <a:pt x="8437" y="2027"/>
                    <a:pt x="8502" y="4236"/>
                  </a:cubicBezTo>
                  <a:lnTo>
                    <a:pt x="8760" y="12994"/>
                  </a:lnTo>
                  <a:cubicBezTo>
                    <a:pt x="8764" y="13074"/>
                    <a:pt x="8831" y="13136"/>
                    <a:pt x="8910" y="13136"/>
                  </a:cubicBezTo>
                  <a:cubicBezTo>
                    <a:pt x="8992" y="13132"/>
                    <a:pt x="9055" y="13066"/>
                    <a:pt x="9053" y="12984"/>
                  </a:cubicBezTo>
                  <a:lnTo>
                    <a:pt x="8796" y="4228"/>
                  </a:lnTo>
                  <a:cubicBezTo>
                    <a:pt x="8720" y="1865"/>
                    <a:pt x="6782" y="0"/>
                    <a:pt x="4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1"/>
            <p:cNvSpPr/>
            <p:nvPr/>
          </p:nvSpPr>
          <p:spPr>
            <a:xfrm>
              <a:off x="6305675" y="3332000"/>
              <a:ext cx="224000" cy="242200"/>
            </a:xfrm>
            <a:custGeom>
              <a:rect b="b" l="l" r="r" t="t"/>
              <a:pathLst>
                <a:path extrusionOk="0" h="9688" w="8960">
                  <a:moveTo>
                    <a:pt x="4441" y="1"/>
                  </a:moveTo>
                  <a:cubicBezTo>
                    <a:pt x="4397" y="1"/>
                    <a:pt x="4352" y="1"/>
                    <a:pt x="4308" y="3"/>
                  </a:cubicBezTo>
                  <a:cubicBezTo>
                    <a:pt x="1898" y="73"/>
                    <a:pt x="0" y="2085"/>
                    <a:pt x="72" y="4495"/>
                  </a:cubicBezTo>
                  <a:lnTo>
                    <a:pt x="219" y="9477"/>
                  </a:lnTo>
                  <a:cubicBezTo>
                    <a:pt x="222" y="9557"/>
                    <a:pt x="287" y="9620"/>
                    <a:pt x="365" y="9620"/>
                  </a:cubicBezTo>
                  <a:cubicBezTo>
                    <a:pt x="366" y="9620"/>
                    <a:pt x="368" y="9619"/>
                    <a:pt x="369" y="9619"/>
                  </a:cubicBezTo>
                  <a:cubicBezTo>
                    <a:pt x="451" y="9618"/>
                    <a:pt x="513" y="9551"/>
                    <a:pt x="511" y="9469"/>
                  </a:cubicBezTo>
                  <a:lnTo>
                    <a:pt x="365" y="4487"/>
                  </a:lnTo>
                  <a:cubicBezTo>
                    <a:pt x="298" y="2237"/>
                    <a:pt x="2068" y="362"/>
                    <a:pt x="4317" y="295"/>
                  </a:cubicBezTo>
                  <a:cubicBezTo>
                    <a:pt x="4358" y="294"/>
                    <a:pt x="4399" y="294"/>
                    <a:pt x="4440" y="294"/>
                  </a:cubicBezTo>
                  <a:cubicBezTo>
                    <a:pt x="6633" y="294"/>
                    <a:pt x="8444" y="2039"/>
                    <a:pt x="8509" y="4248"/>
                  </a:cubicBezTo>
                  <a:lnTo>
                    <a:pt x="8665" y="9545"/>
                  </a:lnTo>
                  <a:cubicBezTo>
                    <a:pt x="8667" y="9625"/>
                    <a:pt x="8731" y="9688"/>
                    <a:pt x="8811" y="9688"/>
                  </a:cubicBezTo>
                  <a:lnTo>
                    <a:pt x="8815" y="9688"/>
                  </a:lnTo>
                  <a:cubicBezTo>
                    <a:pt x="8897" y="9686"/>
                    <a:pt x="8959" y="9619"/>
                    <a:pt x="8958" y="9538"/>
                  </a:cubicBezTo>
                  <a:lnTo>
                    <a:pt x="8802" y="4238"/>
                  </a:lnTo>
                  <a:cubicBezTo>
                    <a:pt x="8733" y="1871"/>
                    <a:pt x="6793" y="1"/>
                    <a:pt x="44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1"/>
            <p:cNvSpPr/>
            <p:nvPr/>
          </p:nvSpPr>
          <p:spPr>
            <a:xfrm>
              <a:off x="6486425" y="3547900"/>
              <a:ext cx="56650" cy="79150"/>
            </a:xfrm>
            <a:custGeom>
              <a:rect b="b" l="l" r="r" t="t"/>
              <a:pathLst>
                <a:path extrusionOk="0" h="3166" w="2266">
                  <a:moveTo>
                    <a:pt x="1112" y="1"/>
                  </a:moveTo>
                  <a:cubicBezTo>
                    <a:pt x="1104" y="1"/>
                    <a:pt x="1095" y="1"/>
                    <a:pt x="1087" y="1"/>
                  </a:cubicBezTo>
                  <a:cubicBezTo>
                    <a:pt x="475" y="18"/>
                    <a:pt x="0" y="742"/>
                    <a:pt x="25" y="1616"/>
                  </a:cubicBezTo>
                  <a:cubicBezTo>
                    <a:pt x="51" y="2477"/>
                    <a:pt x="555" y="3165"/>
                    <a:pt x="1156" y="3165"/>
                  </a:cubicBezTo>
                  <a:cubicBezTo>
                    <a:pt x="1164" y="3165"/>
                    <a:pt x="1172" y="3165"/>
                    <a:pt x="1180" y="3165"/>
                  </a:cubicBezTo>
                  <a:cubicBezTo>
                    <a:pt x="1792" y="3148"/>
                    <a:pt x="2265" y="2424"/>
                    <a:pt x="2241" y="1550"/>
                  </a:cubicBezTo>
                  <a:cubicBezTo>
                    <a:pt x="2214" y="689"/>
                    <a:pt x="1711"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1"/>
            <p:cNvSpPr/>
            <p:nvPr/>
          </p:nvSpPr>
          <p:spPr>
            <a:xfrm>
              <a:off x="6303000" y="3553700"/>
              <a:ext cx="56700" cy="79150"/>
            </a:xfrm>
            <a:custGeom>
              <a:rect b="b" l="l" r="r" t="t"/>
              <a:pathLst>
                <a:path extrusionOk="0" h="3166" w="2268">
                  <a:moveTo>
                    <a:pt x="1112" y="1"/>
                  </a:moveTo>
                  <a:cubicBezTo>
                    <a:pt x="1104" y="1"/>
                    <a:pt x="1096" y="1"/>
                    <a:pt x="1088" y="1"/>
                  </a:cubicBezTo>
                  <a:cubicBezTo>
                    <a:pt x="476" y="18"/>
                    <a:pt x="1" y="742"/>
                    <a:pt x="27" y="1616"/>
                  </a:cubicBezTo>
                  <a:cubicBezTo>
                    <a:pt x="52" y="2477"/>
                    <a:pt x="555" y="3165"/>
                    <a:pt x="1156" y="3165"/>
                  </a:cubicBezTo>
                  <a:cubicBezTo>
                    <a:pt x="1164" y="3165"/>
                    <a:pt x="1173" y="3165"/>
                    <a:pt x="1181" y="3165"/>
                  </a:cubicBezTo>
                  <a:cubicBezTo>
                    <a:pt x="1793" y="3146"/>
                    <a:pt x="2268" y="2424"/>
                    <a:pt x="2241" y="1550"/>
                  </a:cubicBezTo>
                  <a:cubicBezTo>
                    <a:pt x="2217" y="687"/>
                    <a:pt x="1713"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1"/>
            <p:cNvSpPr/>
            <p:nvPr/>
          </p:nvSpPr>
          <p:spPr>
            <a:xfrm>
              <a:off x="6355300" y="3251550"/>
              <a:ext cx="118800" cy="31175"/>
            </a:xfrm>
            <a:custGeom>
              <a:rect b="b" l="l" r="r" t="t"/>
              <a:pathLst>
                <a:path extrusionOk="0" h="1247" w="4752">
                  <a:moveTo>
                    <a:pt x="2363" y="0"/>
                  </a:moveTo>
                  <a:cubicBezTo>
                    <a:pt x="1638" y="0"/>
                    <a:pt x="913" y="172"/>
                    <a:pt x="250" y="515"/>
                  </a:cubicBezTo>
                  <a:cubicBezTo>
                    <a:pt x="69" y="612"/>
                    <a:pt x="1" y="836"/>
                    <a:pt x="96" y="1017"/>
                  </a:cubicBezTo>
                  <a:cubicBezTo>
                    <a:pt x="162" y="1145"/>
                    <a:pt x="293" y="1219"/>
                    <a:pt x="429" y="1219"/>
                  </a:cubicBezTo>
                  <a:cubicBezTo>
                    <a:pt x="485" y="1219"/>
                    <a:pt x="542" y="1207"/>
                    <a:pt x="596" y="1180"/>
                  </a:cubicBezTo>
                  <a:cubicBezTo>
                    <a:pt x="1150" y="894"/>
                    <a:pt x="1756" y="751"/>
                    <a:pt x="2363" y="751"/>
                  </a:cubicBezTo>
                  <a:cubicBezTo>
                    <a:pt x="2985" y="751"/>
                    <a:pt x="3608" y="902"/>
                    <a:pt x="4174" y="1203"/>
                  </a:cubicBezTo>
                  <a:cubicBezTo>
                    <a:pt x="4227" y="1232"/>
                    <a:pt x="4286" y="1246"/>
                    <a:pt x="4347" y="1246"/>
                  </a:cubicBezTo>
                  <a:cubicBezTo>
                    <a:pt x="4357" y="1246"/>
                    <a:pt x="4368" y="1245"/>
                    <a:pt x="4379" y="1245"/>
                  </a:cubicBezTo>
                  <a:lnTo>
                    <a:pt x="4379" y="1245"/>
                  </a:lnTo>
                  <a:lnTo>
                    <a:pt x="4377" y="1246"/>
                  </a:lnTo>
                  <a:cubicBezTo>
                    <a:pt x="4544" y="1233"/>
                    <a:pt x="4683" y="1113"/>
                    <a:pt x="4717" y="950"/>
                  </a:cubicBezTo>
                  <a:cubicBezTo>
                    <a:pt x="4751" y="787"/>
                    <a:pt x="4673" y="619"/>
                    <a:pt x="4527" y="542"/>
                  </a:cubicBezTo>
                  <a:cubicBezTo>
                    <a:pt x="3851" y="181"/>
                    <a:pt x="3107" y="0"/>
                    <a:pt x="23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1"/>
            <p:cNvSpPr/>
            <p:nvPr/>
          </p:nvSpPr>
          <p:spPr>
            <a:xfrm>
              <a:off x="6083675" y="2927275"/>
              <a:ext cx="205050" cy="46575"/>
            </a:xfrm>
            <a:custGeom>
              <a:rect b="b" l="l" r="r" t="t"/>
              <a:pathLst>
                <a:path extrusionOk="0" h="1863" w="8202">
                  <a:moveTo>
                    <a:pt x="170" y="0"/>
                  </a:moveTo>
                  <a:cubicBezTo>
                    <a:pt x="121" y="0"/>
                    <a:pt x="74" y="24"/>
                    <a:pt x="46" y="69"/>
                  </a:cubicBezTo>
                  <a:cubicBezTo>
                    <a:pt x="1" y="139"/>
                    <a:pt x="25" y="232"/>
                    <a:pt x="98" y="274"/>
                  </a:cubicBezTo>
                  <a:cubicBezTo>
                    <a:pt x="2174" y="1572"/>
                    <a:pt x="4384" y="1863"/>
                    <a:pt x="5952" y="1863"/>
                  </a:cubicBezTo>
                  <a:cubicBezTo>
                    <a:pt x="7212" y="1863"/>
                    <a:pt x="8055" y="1675"/>
                    <a:pt x="8074" y="1669"/>
                  </a:cubicBezTo>
                  <a:cubicBezTo>
                    <a:pt x="8152" y="1652"/>
                    <a:pt x="8202" y="1572"/>
                    <a:pt x="8183" y="1494"/>
                  </a:cubicBezTo>
                  <a:cubicBezTo>
                    <a:pt x="8168" y="1427"/>
                    <a:pt x="8106" y="1380"/>
                    <a:pt x="8039" y="1380"/>
                  </a:cubicBezTo>
                  <a:cubicBezTo>
                    <a:pt x="8029" y="1380"/>
                    <a:pt x="8018" y="1382"/>
                    <a:pt x="8008" y="1384"/>
                  </a:cubicBezTo>
                  <a:cubicBezTo>
                    <a:pt x="7990" y="1388"/>
                    <a:pt x="7172" y="1571"/>
                    <a:pt x="5948" y="1571"/>
                  </a:cubicBezTo>
                  <a:cubicBezTo>
                    <a:pt x="4424" y="1571"/>
                    <a:pt x="2272" y="1288"/>
                    <a:pt x="251" y="25"/>
                  </a:cubicBezTo>
                  <a:cubicBezTo>
                    <a:pt x="226" y="8"/>
                    <a:pt x="198" y="0"/>
                    <a:pt x="17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1"/>
            <p:cNvSpPr/>
            <p:nvPr/>
          </p:nvSpPr>
          <p:spPr>
            <a:xfrm>
              <a:off x="6269125" y="2637550"/>
              <a:ext cx="59075" cy="122350"/>
            </a:xfrm>
            <a:custGeom>
              <a:rect b="b" l="l" r="r" t="t"/>
              <a:pathLst>
                <a:path extrusionOk="0" h="4894" w="2363">
                  <a:moveTo>
                    <a:pt x="415" y="0"/>
                  </a:moveTo>
                  <a:lnTo>
                    <a:pt x="1" y="4872"/>
                  </a:lnTo>
                  <a:cubicBezTo>
                    <a:pt x="51" y="4886"/>
                    <a:pt x="107" y="4893"/>
                    <a:pt x="166" y="4893"/>
                  </a:cubicBezTo>
                  <a:cubicBezTo>
                    <a:pt x="892" y="4893"/>
                    <a:pt x="2237" y="3912"/>
                    <a:pt x="2306" y="3305"/>
                  </a:cubicBezTo>
                  <a:cubicBezTo>
                    <a:pt x="2363" y="2792"/>
                    <a:pt x="523" y="610"/>
                    <a:pt x="415"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1"/>
            <p:cNvSpPr/>
            <p:nvPr/>
          </p:nvSpPr>
          <p:spPr>
            <a:xfrm>
              <a:off x="6265050" y="2633875"/>
              <a:ext cx="66200" cy="129675"/>
            </a:xfrm>
            <a:custGeom>
              <a:rect b="b" l="l" r="r" t="t"/>
              <a:pathLst>
                <a:path extrusionOk="0" h="5187" w="2648">
                  <a:moveTo>
                    <a:pt x="581" y="0"/>
                  </a:moveTo>
                  <a:cubicBezTo>
                    <a:pt x="572" y="0"/>
                    <a:pt x="563" y="1"/>
                    <a:pt x="553" y="3"/>
                  </a:cubicBezTo>
                  <a:cubicBezTo>
                    <a:pt x="474" y="16"/>
                    <a:pt x="420" y="92"/>
                    <a:pt x="436" y="172"/>
                  </a:cubicBezTo>
                  <a:cubicBezTo>
                    <a:pt x="489" y="488"/>
                    <a:pt x="897" y="1084"/>
                    <a:pt x="1369" y="1778"/>
                  </a:cubicBezTo>
                  <a:cubicBezTo>
                    <a:pt x="1781" y="2384"/>
                    <a:pt x="2345" y="3216"/>
                    <a:pt x="2323" y="3437"/>
                  </a:cubicBezTo>
                  <a:cubicBezTo>
                    <a:pt x="2294" y="3695"/>
                    <a:pt x="1927" y="4111"/>
                    <a:pt x="1429" y="4446"/>
                  </a:cubicBezTo>
                  <a:cubicBezTo>
                    <a:pt x="1017" y="4725"/>
                    <a:pt x="597" y="4892"/>
                    <a:pt x="328" y="4892"/>
                  </a:cubicBezTo>
                  <a:cubicBezTo>
                    <a:pt x="281" y="4892"/>
                    <a:pt x="239" y="4887"/>
                    <a:pt x="202" y="4877"/>
                  </a:cubicBezTo>
                  <a:cubicBezTo>
                    <a:pt x="189" y="4873"/>
                    <a:pt x="176" y="4872"/>
                    <a:pt x="164" y="4872"/>
                  </a:cubicBezTo>
                  <a:cubicBezTo>
                    <a:pt x="99" y="4872"/>
                    <a:pt x="40" y="4914"/>
                    <a:pt x="21" y="4979"/>
                  </a:cubicBezTo>
                  <a:cubicBezTo>
                    <a:pt x="1" y="5057"/>
                    <a:pt x="46" y="5137"/>
                    <a:pt x="124" y="5160"/>
                  </a:cubicBezTo>
                  <a:cubicBezTo>
                    <a:pt x="191" y="5177"/>
                    <a:pt x="261" y="5187"/>
                    <a:pt x="331" y="5187"/>
                  </a:cubicBezTo>
                  <a:cubicBezTo>
                    <a:pt x="816" y="5187"/>
                    <a:pt x="1405" y="4816"/>
                    <a:pt x="1593" y="4689"/>
                  </a:cubicBezTo>
                  <a:cubicBezTo>
                    <a:pt x="2055" y="4377"/>
                    <a:pt x="2566" y="3893"/>
                    <a:pt x="2613" y="3469"/>
                  </a:cubicBezTo>
                  <a:cubicBezTo>
                    <a:pt x="2647" y="3163"/>
                    <a:pt x="2256" y="2562"/>
                    <a:pt x="1610" y="1612"/>
                  </a:cubicBezTo>
                  <a:cubicBezTo>
                    <a:pt x="1215" y="1033"/>
                    <a:pt x="768" y="374"/>
                    <a:pt x="723" y="121"/>
                  </a:cubicBezTo>
                  <a:cubicBezTo>
                    <a:pt x="711" y="50"/>
                    <a:pt x="650" y="0"/>
                    <a:pt x="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1"/>
            <p:cNvSpPr/>
            <p:nvPr/>
          </p:nvSpPr>
          <p:spPr>
            <a:xfrm>
              <a:off x="5802700" y="3382925"/>
              <a:ext cx="64250" cy="344050"/>
            </a:xfrm>
            <a:custGeom>
              <a:rect b="b" l="l" r="r" t="t"/>
              <a:pathLst>
                <a:path extrusionOk="0" h="13762" w="2570">
                  <a:moveTo>
                    <a:pt x="168" y="0"/>
                  </a:moveTo>
                  <a:cubicBezTo>
                    <a:pt x="144" y="0"/>
                    <a:pt x="118" y="7"/>
                    <a:pt x="95" y="20"/>
                  </a:cubicBezTo>
                  <a:cubicBezTo>
                    <a:pt x="25" y="60"/>
                    <a:pt x="0" y="149"/>
                    <a:pt x="40" y="219"/>
                  </a:cubicBezTo>
                  <a:lnTo>
                    <a:pt x="2277" y="4153"/>
                  </a:lnTo>
                  <a:lnTo>
                    <a:pt x="2277" y="13615"/>
                  </a:lnTo>
                  <a:cubicBezTo>
                    <a:pt x="2277" y="13695"/>
                    <a:pt x="2341" y="13762"/>
                    <a:pt x="2423" y="13762"/>
                  </a:cubicBezTo>
                  <a:cubicBezTo>
                    <a:pt x="2503" y="13762"/>
                    <a:pt x="2569" y="13695"/>
                    <a:pt x="2569" y="13615"/>
                  </a:cubicBezTo>
                  <a:lnTo>
                    <a:pt x="2569" y="4075"/>
                  </a:lnTo>
                  <a:lnTo>
                    <a:pt x="295" y="75"/>
                  </a:lnTo>
                  <a:cubicBezTo>
                    <a:pt x="268" y="27"/>
                    <a:pt x="219"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1"/>
            <p:cNvSpPr/>
            <p:nvPr/>
          </p:nvSpPr>
          <p:spPr>
            <a:xfrm>
              <a:off x="6558000" y="3357850"/>
              <a:ext cx="31200" cy="351075"/>
            </a:xfrm>
            <a:custGeom>
              <a:rect b="b" l="l" r="r" t="t"/>
              <a:pathLst>
                <a:path extrusionOk="0" h="14043" w="1248">
                  <a:moveTo>
                    <a:pt x="1082" y="0"/>
                  </a:moveTo>
                  <a:cubicBezTo>
                    <a:pt x="1020" y="0"/>
                    <a:pt x="963" y="39"/>
                    <a:pt x="941" y="101"/>
                  </a:cubicBezTo>
                  <a:lnTo>
                    <a:pt x="1" y="2820"/>
                  </a:lnTo>
                  <a:lnTo>
                    <a:pt x="1" y="13896"/>
                  </a:lnTo>
                  <a:cubicBezTo>
                    <a:pt x="1" y="13978"/>
                    <a:pt x="66" y="14043"/>
                    <a:pt x="147" y="14043"/>
                  </a:cubicBezTo>
                  <a:cubicBezTo>
                    <a:pt x="227" y="14043"/>
                    <a:pt x="294" y="13976"/>
                    <a:pt x="292" y="13896"/>
                  </a:cubicBezTo>
                  <a:lnTo>
                    <a:pt x="292" y="2870"/>
                  </a:lnTo>
                  <a:lnTo>
                    <a:pt x="1219" y="196"/>
                  </a:lnTo>
                  <a:cubicBezTo>
                    <a:pt x="1247" y="120"/>
                    <a:pt x="1206" y="35"/>
                    <a:pt x="1130" y="8"/>
                  </a:cubicBezTo>
                  <a:cubicBezTo>
                    <a:pt x="1114" y="3"/>
                    <a:pt x="1098"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1"/>
            <p:cNvSpPr/>
            <p:nvPr/>
          </p:nvSpPr>
          <p:spPr>
            <a:xfrm>
              <a:off x="5605300" y="3624850"/>
              <a:ext cx="262025" cy="10825"/>
            </a:xfrm>
            <a:custGeom>
              <a:rect b="b" l="l" r="r" t="t"/>
              <a:pathLst>
                <a:path extrusionOk="0" h="433" w="10481">
                  <a:moveTo>
                    <a:pt x="153" y="1"/>
                  </a:moveTo>
                  <a:cubicBezTo>
                    <a:pt x="75" y="1"/>
                    <a:pt x="10" y="61"/>
                    <a:pt x="5" y="140"/>
                  </a:cubicBezTo>
                  <a:cubicBezTo>
                    <a:pt x="1" y="222"/>
                    <a:pt x="66" y="292"/>
                    <a:pt x="149" y="294"/>
                  </a:cubicBezTo>
                  <a:cubicBezTo>
                    <a:pt x="183" y="296"/>
                    <a:pt x="2566" y="433"/>
                    <a:pt x="5635" y="433"/>
                  </a:cubicBezTo>
                  <a:cubicBezTo>
                    <a:pt x="7108" y="433"/>
                    <a:pt x="8736" y="402"/>
                    <a:pt x="10338" y="309"/>
                  </a:cubicBezTo>
                  <a:cubicBezTo>
                    <a:pt x="10420" y="303"/>
                    <a:pt x="10480" y="235"/>
                    <a:pt x="10477" y="153"/>
                  </a:cubicBezTo>
                  <a:cubicBezTo>
                    <a:pt x="10471" y="76"/>
                    <a:pt x="10406" y="16"/>
                    <a:pt x="10330" y="16"/>
                  </a:cubicBezTo>
                  <a:cubicBezTo>
                    <a:pt x="10327" y="16"/>
                    <a:pt x="10325" y="16"/>
                    <a:pt x="10323" y="17"/>
                  </a:cubicBezTo>
                  <a:cubicBezTo>
                    <a:pt x="8727" y="108"/>
                    <a:pt x="7104" y="139"/>
                    <a:pt x="5638" y="139"/>
                  </a:cubicBezTo>
                  <a:cubicBezTo>
                    <a:pt x="2579" y="139"/>
                    <a:pt x="201" y="4"/>
                    <a:pt x="166" y="1"/>
                  </a:cubicBezTo>
                  <a:cubicBezTo>
                    <a:pt x="162" y="1"/>
                    <a:pt x="157"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1"/>
            <p:cNvSpPr/>
            <p:nvPr/>
          </p:nvSpPr>
          <p:spPr>
            <a:xfrm>
              <a:off x="6562850" y="3594800"/>
              <a:ext cx="175700" cy="10000"/>
            </a:xfrm>
            <a:custGeom>
              <a:rect b="b" l="l" r="r" t="t"/>
              <a:pathLst>
                <a:path extrusionOk="0" h="400" w="7028">
                  <a:moveTo>
                    <a:pt x="146" y="0"/>
                  </a:moveTo>
                  <a:cubicBezTo>
                    <a:pt x="65" y="0"/>
                    <a:pt x="1" y="66"/>
                    <a:pt x="1" y="147"/>
                  </a:cubicBezTo>
                  <a:cubicBezTo>
                    <a:pt x="1" y="228"/>
                    <a:pt x="65" y="293"/>
                    <a:pt x="146" y="293"/>
                  </a:cubicBezTo>
                  <a:cubicBezTo>
                    <a:pt x="148" y="293"/>
                    <a:pt x="150" y="293"/>
                    <a:pt x="153" y="293"/>
                  </a:cubicBezTo>
                  <a:cubicBezTo>
                    <a:pt x="1954" y="293"/>
                    <a:pt x="6834" y="400"/>
                    <a:pt x="6881" y="400"/>
                  </a:cubicBezTo>
                  <a:lnTo>
                    <a:pt x="6885" y="400"/>
                  </a:lnTo>
                  <a:cubicBezTo>
                    <a:pt x="6963" y="398"/>
                    <a:pt x="7026" y="333"/>
                    <a:pt x="7028" y="255"/>
                  </a:cubicBezTo>
                  <a:cubicBezTo>
                    <a:pt x="7028" y="175"/>
                    <a:pt x="6967" y="111"/>
                    <a:pt x="6887" y="107"/>
                  </a:cubicBezTo>
                  <a:cubicBezTo>
                    <a:pt x="6839" y="105"/>
                    <a:pt x="1956" y="1"/>
                    <a:pt x="153" y="1"/>
                  </a:cubicBezTo>
                  <a:cubicBezTo>
                    <a:pt x="150" y="0"/>
                    <a:pt x="148"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1"/>
            <p:cNvSpPr/>
            <p:nvPr/>
          </p:nvSpPr>
          <p:spPr>
            <a:xfrm>
              <a:off x="5910525" y="2704925"/>
              <a:ext cx="51950" cy="68125"/>
            </a:xfrm>
            <a:custGeom>
              <a:rect b="b" l="l" r="r" t="t"/>
              <a:pathLst>
                <a:path extrusionOk="0" h="2725" w="2078">
                  <a:moveTo>
                    <a:pt x="156" y="0"/>
                  </a:moveTo>
                  <a:cubicBezTo>
                    <a:pt x="85" y="0"/>
                    <a:pt x="22" y="53"/>
                    <a:pt x="12" y="127"/>
                  </a:cubicBezTo>
                  <a:cubicBezTo>
                    <a:pt x="1" y="207"/>
                    <a:pt x="58" y="281"/>
                    <a:pt x="137" y="291"/>
                  </a:cubicBezTo>
                  <a:cubicBezTo>
                    <a:pt x="149" y="292"/>
                    <a:pt x="1224" y="452"/>
                    <a:pt x="1675" y="1417"/>
                  </a:cubicBezTo>
                  <a:cubicBezTo>
                    <a:pt x="1346" y="1484"/>
                    <a:pt x="707" y="1659"/>
                    <a:pt x="569" y="2044"/>
                  </a:cubicBezTo>
                  <a:cubicBezTo>
                    <a:pt x="496" y="2246"/>
                    <a:pt x="561" y="2459"/>
                    <a:pt x="764" y="2677"/>
                  </a:cubicBezTo>
                  <a:cubicBezTo>
                    <a:pt x="791" y="2708"/>
                    <a:pt x="831" y="2725"/>
                    <a:pt x="873" y="2725"/>
                  </a:cubicBezTo>
                  <a:lnTo>
                    <a:pt x="871" y="2723"/>
                  </a:lnTo>
                  <a:cubicBezTo>
                    <a:pt x="1000" y="2723"/>
                    <a:pt x="1067" y="2571"/>
                    <a:pt x="979" y="2478"/>
                  </a:cubicBezTo>
                  <a:cubicBezTo>
                    <a:pt x="858" y="2345"/>
                    <a:pt x="812" y="2233"/>
                    <a:pt x="844" y="2143"/>
                  </a:cubicBezTo>
                  <a:cubicBezTo>
                    <a:pt x="935" y="1887"/>
                    <a:pt x="1595" y="1718"/>
                    <a:pt x="1899" y="1676"/>
                  </a:cubicBezTo>
                  <a:lnTo>
                    <a:pt x="2077" y="1651"/>
                  </a:lnTo>
                  <a:lnTo>
                    <a:pt x="2017" y="1482"/>
                  </a:lnTo>
                  <a:cubicBezTo>
                    <a:pt x="1559" y="205"/>
                    <a:pt x="232" y="9"/>
                    <a:pt x="177" y="2"/>
                  </a:cubicBezTo>
                  <a:cubicBezTo>
                    <a:pt x="170" y="1"/>
                    <a:pt x="163"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1"/>
            <p:cNvSpPr/>
            <p:nvPr/>
          </p:nvSpPr>
          <p:spPr>
            <a:xfrm>
              <a:off x="5815100" y="2503550"/>
              <a:ext cx="188500" cy="213075"/>
            </a:xfrm>
            <a:custGeom>
              <a:rect b="b" l="l" r="r" t="t"/>
              <a:pathLst>
                <a:path extrusionOk="0" h="8523" w="7540">
                  <a:moveTo>
                    <a:pt x="7540" y="0"/>
                  </a:moveTo>
                  <a:cubicBezTo>
                    <a:pt x="7539" y="0"/>
                    <a:pt x="0" y="1587"/>
                    <a:pt x="2444" y="7874"/>
                  </a:cubicBezTo>
                  <a:cubicBezTo>
                    <a:pt x="2444" y="7874"/>
                    <a:pt x="3381" y="6346"/>
                    <a:pt x="4847" y="6346"/>
                  </a:cubicBezTo>
                  <a:cubicBezTo>
                    <a:pt x="4950" y="6346"/>
                    <a:pt x="5056" y="6353"/>
                    <a:pt x="5165" y="6369"/>
                  </a:cubicBezTo>
                  <a:lnTo>
                    <a:pt x="6791" y="8522"/>
                  </a:lnTo>
                  <a:cubicBezTo>
                    <a:pt x="6791" y="8522"/>
                    <a:pt x="6721" y="3491"/>
                    <a:pt x="7367" y="2269"/>
                  </a:cubicBezTo>
                  <a:cubicBezTo>
                    <a:pt x="7367" y="2269"/>
                    <a:pt x="6470" y="2050"/>
                    <a:pt x="6470" y="1442"/>
                  </a:cubicBezTo>
                  <a:cubicBezTo>
                    <a:pt x="6470" y="1442"/>
                    <a:pt x="7255" y="291"/>
                    <a:pt x="75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1"/>
            <p:cNvSpPr/>
            <p:nvPr/>
          </p:nvSpPr>
          <p:spPr>
            <a:xfrm>
              <a:off x="6383775" y="2538700"/>
              <a:ext cx="107575" cy="210925"/>
            </a:xfrm>
            <a:custGeom>
              <a:rect b="b" l="l" r="r" t="t"/>
              <a:pathLst>
                <a:path extrusionOk="0" h="8437" w="4303">
                  <a:moveTo>
                    <a:pt x="0" y="0"/>
                  </a:moveTo>
                  <a:lnTo>
                    <a:pt x="0" y="0"/>
                  </a:lnTo>
                  <a:cubicBezTo>
                    <a:pt x="1438" y="2854"/>
                    <a:pt x="1070" y="5665"/>
                    <a:pt x="1070" y="5665"/>
                  </a:cubicBezTo>
                  <a:lnTo>
                    <a:pt x="1703" y="8437"/>
                  </a:lnTo>
                  <a:cubicBezTo>
                    <a:pt x="1703" y="8437"/>
                    <a:pt x="4249" y="7147"/>
                    <a:pt x="4274" y="4203"/>
                  </a:cubicBezTo>
                  <a:cubicBezTo>
                    <a:pt x="4302" y="1007"/>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1"/>
            <p:cNvSpPr/>
            <p:nvPr/>
          </p:nvSpPr>
          <p:spPr>
            <a:xfrm>
              <a:off x="5592825" y="3650525"/>
              <a:ext cx="832575" cy="328050"/>
            </a:xfrm>
            <a:custGeom>
              <a:rect b="b" l="l" r="r" t="t"/>
              <a:pathLst>
                <a:path extrusionOk="0" h="13122" w="33303">
                  <a:moveTo>
                    <a:pt x="26945" y="0"/>
                  </a:moveTo>
                  <a:cubicBezTo>
                    <a:pt x="24254" y="466"/>
                    <a:pt x="2427" y="2989"/>
                    <a:pt x="2427" y="2989"/>
                  </a:cubicBezTo>
                  <a:cubicBezTo>
                    <a:pt x="2427" y="2989"/>
                    <a:pt x="0" y="10009"/>
                    <a:pt x="4466" y="12372"/>
                  </a:cubicBezTo>
                  <a:cubicBezTo>
                    <a:pt x="5454" y="12896"/>
                    <a:pt x="6707" y="13122"/>
                    <a:pt x="8133" y="13122"/>
                  </a:cubicBezTo>
                  <a:cubicBezTo>
                    <a:pt x="17201" y="13122"/>
                    <a:pt x="33303" y="3989"/>
                    <a:pt x="33303" y="3989"/>
                  </a:cubicBezTo>
                  <a:lnTo>
                    <a:pt x="26945"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1"/>
            <p:cNvSpPr/>
            <p:nvPr/>
          </p:nvSpPr>
          <p:spPr>
            <a:xfrm>
              <a:off x="6067575" y="2675650"/>
              <a:ext cx="166475" cy="60200"/>
            </a:xfrm>
            <a:custGeom>
              <a:rect b="b" l="l" r="r" t="t"/>
              <a:pathLst>
                <a:path extrusionOk="0" h="2408" w="6659">
                  <a:moveTo>
                    <a:pt x="6241" y="297"/>
                  </a:moveTo>
                  <a:lnTo>
                    <a:pt x="6241" y="297"/>
                  </a:lnTo>
                  <a:cubicBezTo>
                    <a:pt x="5914" y="796"/>
                    <a:pt x="5013" y="1971"/>
                    <a:pt x="3713" y="2102"/>
                  </a:cubicBezTo>
                  <a:cubicBezTo>
                    <a:pt x="3632" y="2110"/>
                    <a:pt x="3550" y="2114"/>
                    <a:pt x="3468" y="2114"/>
                  </a:cubicBezTo>
                  <a:cubicBezTo>
                    <a:pt x="2508" y="2114"/>
                    <a:pt x="1513" y="1541"/>
                    <a:pt x="506" y="407"/>
                  </a:cubicBezTo>
                  <a:lnTo>
                    <a:pt x="6241" y="297"/>
                  </a:lnTo>
                  <a:close/>
                  <a:moveTo>
                    <a:pt x="6503" y="0"/>
                  </a:moveTo>
                  <a:lnTo>
                    <a:pt x="189" y="120"/>
                  </a:lnTo>
                  <a:cubicBezTo>
                    <a:pt x="65" y="122"/>
                    <a:pt x="1" y="266"/>
                    <a:pt x="78" y="361"/>
                  </a:cubicBezTo>
                  <a:cubicBezTo>
                    <a:pt x="1215" y="1720"/>
                    <a:pt x="2353" y="2408"/>
                    <a:pt x="3470" y="2408"/>
                  </a:cubicBezTo>
                  <a:cubicBezTo>
                    <a:pt x="3561" y="2408"/>
                    <a:pt x="3655" y="2402"/>
                    <a:pt x="3746" y="2395"/>
                  </a:cubicBezTo>
                  <a:cubicBezTo>
                    <a:pt x="5545" y="2210"/>
                    <a:pt x="6590" y="297"/>
                    <a:pt x="6634" y="215"/>
                  </a:cubicBezTo>
                  <a:cubicBezTo>
                    <a:pt x="6659" y="169"/>
                    <a:pt x="6657" y="114"/>
                    <a:pt x="6630" y="71"/>
                  </a:cubicBezTo>
                  <a:cubicBezTo>
                    <a:pt x="6602" y="27"/>
                    <a:pt x="6554" y="0"/>
                    <a:pt x="65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1"/>
            <p:cNvSpPr/>
            <p:nvPr/>
          </p:nvSpPr>
          <p:spPr>
            <a:xfrm>
              <a:off x="6313125" y="2664900"/>
              <a:ext cx="120075" cy="62275"/>
            </a:xfrm>
            <a:custGeom>
              <a:rect b="b" l="l" r="r" t="t"/>
              <a:pathLst>
                <a:path extrusionOk="0" h="2491" w="4803">
                  <a:moveTo>
                    <a:pt x="4432" y="307"/>
                  </a:moveTo>
                  <a:lnTo>
                    <a:pt x="4432" y="307"/>
                  </a:lnTo>
                  <a:cubicBezTo>
                    <a:pt x="4232" y="808"/>
                    <a:pt x="3643" y="2059"/>
                    <a:pt x="2714" y="2186"/>
                  </a:cubicBezTo>
                  <a:cubicBezTo>
                    <a:pt x="2662" y="2193"/>
                    <a:pt x="2611" y="2197"/>
                    <a:pt x="2558" y="2197"/>
                  </a:cubicBezTo>
                  <a:cubicBezTo>
                    <a:pt x="1909" y="2197"/>
                    <a:pt x="1200" y="1651"/>
                    <a:pt x="449" y="571"/>
                  </a:cubicBezTo>
                  <a:lnTo>
                    <a:pt x="4432" y="307"/>
                  </a:lnTo>
                  <a:close/>
                  <a:moveTo>
                    <a:pt x="4645" y="1"/>
                  </a:moveTo>
                  <a:cubicBezTo>
                    <a:pt x="4643" y="1"/>
                    <a:pt x="4641" y="1"/>
                    <a:pt x="4639" y="1"/>
                  </a:cubicBezTo>
                  <a:lnTo>
                    <a:pt x="173" y="295"/>
                  </a:lnTo>
                  <a:cubicBezTo>
                    <a:pt x="61" y="303"/>
                    <a:pt x="0" y="428"/>
                    <a:pt x="61" y="522"/>
                  </a:cubicBezTo>
                  <a:cubicBezTo>
                    <a:pt x="924" y="1829"/>
                    <a:pt x="1764" y="2490"/>
                    <a:pt x="2560" y="2490"/>
                  </a:cubicBezTo>
                  <a:cubicBezTo>
                    <a:pt x="2625" y="2490"/>
                    <a:pt x="2689" y="2484"/>
                    <a:pt x="2754" y="2477"/>
                  </a:cubicBezTo>
                  <a:cubicBezTo>
                    <a:pt x="4093" y="2294"/>
                    <a:pt x="4759" y="278"/>
                    <a:pt x="4787" y="193"/>
                  </a:cubicBezTo>
                  <a:cubicBezTo>
                    <a:pt x="4802" y="145"/>
                    <a:pt x="4793" y="96"/>
                    <a:pt x="4762" y="58"/>
                  </a:cubicBezTo>
                  <a:cubicBezTo>
                    <a:pt x="4733" y="21"/>
                    <a:pt x="4690" y="1"/>
                    <a:pt x="46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1"/>
            <p:cNvSpPr/>
            <p:nvPr/>
          </p:nvSpPr>
          <p:spPr>
            <a:xfrm>
              <a:off x="6228325" y="2661350"/>
              <a:ext cx="91525" cy="21150"/>
            </a:xfrm>
            <a:custGeom>
              <a:rect b="b" l="l" r="r" t="t"/>
              <a:pathLst>
                <a:path extrusionOk="0" h="846" w="3661">
                  <a:moveTo>
                    <a:pt x="2136" y="0"/>
                  </a:moveTo>
                  <a:cubicBezTo>
                    <a:pt x="1037" y="0"/>
                    <a:pt x="60" y="558"/>
                    <a:pt x="1" y="591"/>
                  </a:cubicBezTo>
                  <a:lnTo>
                    <a:pt x="149" y="846"/>
                  </a:lnTo>
                  <a:cubicBezTo>
                    <a:pt x="162" y="838"/>
                    <a:pt x="1106" y="298"/>
                    <a:pt x="2143" y="298"/>
                  </a:cubicBezTo>
                  <a:cubicBezTo>
                    <a:pt x="2598" y="298"/>
                    <a:pt x="3071" y="402"/>
                    <a:pt x="3491" y="702"/>
                  </a:cubicBezTo>
                  <a:lnTo>
                    <a:pt x="3660" y="464"/>
                  </a:lnTo>
                  <a:cubicBezTo>
                    <a:pt x="3178" y="119"/>
                    <a:pt x="2644" y="0"/>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1"/>
            <p:cNvSpPr/>
            <p:nvPr/>
          </p:nvSpPr>
          <p:spPr>
            <a:xfrm>
              <a:off x="5957850" y="2663150"/>
              <a:ext cx="114875" cy="22725"/>
            </a:xfrm>
            <a:custGeom>
              <a:rect b="b" l="l" r="r" t="t"/>
              <a:pathLst>
                <a:path extrusionOk="0" h="909" w="4595">
                  <a:moveTo>
                    <a:pt x="40" y="1"/>
                  </a:moveTo>
                  <a:lnTo>
                    <a:pt x="0" y="289"/>
                  </a:lnTo>
                  <a:lnTo>
                    <a:pt x="4555" y="909"/>
                  </a:lnTo>
                  <a:lnTo>
                    <a:pt x="4595" y="618"/>
                  </a:lnTo>
                  <a:lnTo>
                    <a:pt x="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1"/>
            <p:cNvSpPr/>
            <p:nvPr/>
          </p:nvSpPr>
          <p:spPr>
            <a:xfrm>
              <a:off x="5951475" y="3650525"/>
              <a:ext cx="809825" cy="310050"/>
            </a:xfrm>
            <a:custGeom>
              <a:rect b="b" l="l" r="r" t="t"/>
              <a:pathLst>
                <a:path extrusionOk="0" h="12402" w="32393">
                  <a:moveTo>
                    <a:pt x="1559" y="0"/>
                  </a:moveTo>
                  <a:lnTo>
                    <a:pt x="0" y="4625"/>
                  </a:lnTo>
                  <a:cubicBezTo>
                    <a:pt x="0" y="4625"/>
                    <a:pt x="18443" y="12402"/>
                    <a:pt x="25926" y="12402"/>
                  </a:cubicBezTo>
                  <a:cubicBezTo>
                    <a:pt x="27091" y="12402"/>
                    <a:pt x="27990" y="12213"/>
                    <a:pt x="28513" y="11778"/>
                  </a:cubicBezTo>
                  <a:cubicBezTo>
                    <a:pt x="32393" y="8544"/>
                    <a:pt x="30922" y="2279"/>
                    <a:pt x="30922" y="2279"/>
                  </a:cubicBezTo>
                  <a:cubicBezTo>
                    <a:pt x="30922" y="2279"/>
                    <a:pt x="4249" y="466"/>
                    <a:pt x="1559"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1"/>
            <p:cNvSpPr/>
            <p:nvPr/>
          </p:nvSpPr>
          <p:spPr>
            <a:xfrm>
              <a:off x="5755625" y="3471550"/>
              <a:ext cx="280300" cy="295100"/>
            </a:xfrm>
            <a:custGeom>
              <a:rect b="b" l="l" r="r" t="t"/>
              <a:pathLst>
                <a:path extrusionOk="0" h="11804" w="11212">
                  <a:moveTo>
                    <a:pt x="3268" y="0"/>
                  </a:moveTo>
                  <a:cubicBezTo>
                    <a:pt x="3226" y="0"/>
                    <a:pt x="3194" y="8"/>
                    <a:pt x="3171" y="22"/>
                  </a:cubicBezTo>
                  <a:cubicBezTo>
                    <a:pt x="2723" y="323"/>
                    <a:pt x="3037" y="1379"/>
                    <a:pt x="4220" y="2042"/>
                  </a:cubicBezTo>
                  <a:cubicBezTo>
                    <a:pt x="5404" y="2704"/>
                    <a:pt x="6539" y="3610"/>
                    <a:pt x="6539" y="3610"/>
                  </a:cubicBezTo>
                  <a:cubicBezTo>
                    <a:pt x="6539" y="3610"/>
                    <a:pt x="1629" y="1356"/>
                    <a:pt x="923" y="1356"/>
                  </a:cubicBezTo>
                  <a:cubicBezTo>
                    <a:pt x="905" y="1356"/>
                    <a:pt x="890" y="1357"/>
                    <a:pt x="878" y="1360"/>
                  </a:cubicBezTo>
                  <a:cubicBezTo>
                    <a:pt x="374" y="1480"/>
                    <a:pt x="158" y="2107"/>
                    <a:pt x="646" y="2629"/>
                  </a:cubicBezTo>
                  <a:cubicBezTo>
                    <a:pt x="998" y="3008"/>
                    <a:pt x="3063" y="4201"/>
                    <a:pt x="3063" y="4201"/>
                  </a:cubicBezTo>
                  <a:cubicBezTo>
                    <a:pt x="3063" y="4201"/>
                    <a:pt x="1510" y="3496"/>
                    <a:pt x="670" y="3496"/>
                  </a:cubicBezTo>
                  <a:cubicBezTo>
                    <a:pt x="404" y="3496"/>
                    <a:pt x="210" y="3566"/>
                    <a:pt x="158" y="3751"/>
                  </a:cubicBezTo>
                  <a:cubicBezTo>
                    <a:pt x="0" y="4307"/>
                    <a:pt x="794" y="4887"/>
                    <a:pt x="1589" y="5314"/>
                  </a:cubicBezTo>
                  <a:lnTo>
                    <a:pt x="1589" y="5314"/>
                  </a:lnTo>
                  <a:cubicBezTo>
                    <a:pt x="1437" y="5273"/>
                    <a:pt x="1292" y="5248"/>
                    <a:pt x="1166" y="5248"/>
                  </a:cubicBezTo>
                  <a:cubicBezTo>
                    <a:pt x="988" y="5248"/>
                    <a:pt x="848" y="5298"/>
                    <a:pt x="779" y="5426"/>
                  </a:cubicBezTo>
                  <a:cubicBezTo>
                    <a:pt x="268" y="6377"/>
                    <a:pt x="3650" y="8030"/>
                    <a:pt x="3650" y="8030"/>
                  </a:cubicBezTo>
                  <a:cubicBezTo>
                    <a:pt x="3954" y="8412"/>
                    <a:pt x="4471" y="9487"/>
                    <a:pt x="4855" y="10025"/>
                  </a:cubicBezTo>
                  <a:cubicBezTo>
                    <a:pt x="5848" y="11416"/>
                    <a:pt x="6798" y="11803"/>
                    <a:pt x="7546" y="11803"/>
                  </a:cubicBezTo>
                  <a:cubicBezTo>
                    <a:pt x="8484" y="11803"/>
                    <a:pt x="9108" y="11195"/>
                    <a:pt x="9108" y="11195"/>
                  </a:cubicBezTo>
                  <a:lnTo>
                    <a:pt x="11211" y="8402"/>
                  </a:lnTo>
                  <a:cubicBezTo>
                    <a:pt x="11211" y="8402"/>
                    <a:pt x="9433" y="3372"/>
                    <a:pt x="8878" y="2985"/>
                  </a:cubicBezTo>
                  <a:cubicBezTo>
                    <a:pt x="8350" y="2616"/>
                    <a:pt x="4073" y="0"/>
                    <a:pt x="3268"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1"/>
            <p:cNvSpPr/>
            <p:nvPr/>
          </p:nvSpPr>
          <p:spPr>
            <a:xfrm>
              <a:off x="5826975" y="3572925"/>
              <a:ext cx="79100" cy="34875"/>
            </a:xfrm>
            <a:custGeom>
              <a:rect b="b" l="l" r="r" t="t"/>
              <a:pathLst>
                <a:path extrusionOk="0" h="1395" w="3164">
                  <a:moveTo>
                    <a:pt x="206" y="0"/>
                  </a:moveTo>
                  <a:cubicBezTo>
                    <a:pt x="61" y="0"/>
                    <a:pt x="1" y="220"/>
                    <a:pt x="158" y="283"/>
                  </a:cubicBezTo>
                  <a:cubicBezTo>
                    <a:pt x="1372" y="725"/>
                    <a:pt x="2734" y="1252"/>
                    <a:pt x="2866" y="1354"/>
                  </a:cubicBezTo>
                  <a:cubicBezTo>
                    <a:pt x="2894" y="1381"/>
                    <a:pt x="2930" y="1394"/>
                    <a:pt x="2966" y="1394"/>
                  </a:cubicBezTo>
                  <a:cubicBezTo>
                    <a:pt x="3099" y="1394"/>
                    <a:pt x="3164" y="1233"/>
                    <a:pt x="3067" y="1142"/>
                  </a:cubicBezTo>
                  <a:cubicBezTo>
                    <a:pt x="2885" y="972"/>
                    <a:pt x="872" y="231"/>
                    <a:pt x="259" y="9"/>
                  </a:cubicBezTo>
                  <a:cubicBezTo>
                    <a:pt x="240" y="3"/>
                    <a:pt x="223"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1"/>
            <p:cNvSpPr/>
            <p:nvPr/>
          </p:nvSpPr>
          <p:spPr>
            <a:xfrm>
              <a:off x="5796175" y="3602950"/>
              <a:ext cx="93000" cy="40225"/>
            </a:xfrm>
            <a:custGeom>
              <a:rect b="b" l="l" r="r" t="t"/>
              <a:pathLst>
                <a:path extrusionOk="0" h="1609" w="3720">
                  <a:moveTo>
                    <a:pt x="208" y="1"/>
                  </a:moveTo>
                  <a:cubicBezTo>
                    <a:pt x="59" y="1"/>
                    <a:pt x="1" y="227"/>
                    <a:pt x="162" y="286"/>
                  </a:cubicBezTo>
                  <a:cubicBezTo>
                    <a:pt x="953" y="539"/>
                    <a:pt x="3079" y="1265"/>
                    <a:pt x="3425" y="1571"/>
                  </a:cubicBezTo>
                  <a:cubicBezTo>
                    <a:pt x="3452" y="1596"/>
                    <a:pt x="3486" y="1609"/>
                    <a:pt x="3522" y="1609"/>
                  </a:cubicBezTo>
                  <a:cubicBezTo>
                    <a:pt x="3657" y="1609"/>
                    <a:pt x="3719" y="1442"/>
                    <a:pt x="3619" y="1352"/>
                  </a:cubicBezTo>
                  <a:cubicBezTo>
                    <a:pt x="3165" y="950"/>
                    <a:pt x="548" y="102"/>
                    <a:pt x="252" y="7"/>
                  </a:cubicBezTo>
                  <a:cubicBezTo>
                    <a:pt x="236" y="3"/>
                    <a:pt x="222"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1"/>
            <p:cNvSpPr/>
            <p:nvPr/>
          </p:nvSpPr>
          <p:spPr>
            <a:xfrm>
              <a:off x="6557575" y="3688675"/>
              <a:ext cx="106525" cy="151175"/>
            </a:xfrm>
            <a:custGeom>
              <a:rect b="b" l="l" r="r" t="t"/>
              <a:pathLst>
                <a:path extrusionOk="0" h="6047" w="4261">
                  <a:moveTo>
                    <a:pt x="165" y="1"/>
                  </a:moveTo>
                  <a:cubicBezTo>
                    <a:pt x="100" y="1"/>
                    <a:pt x="41" y="43"/>
                    <a:pt x="24" y="109"/>
                  </a:cubicBezTo>
                  <a:cubicBezTo>
                    <a:pt x="1" y="186"/>
                    <a:pt x="46" y="266"/>
                    <a:pt x="126" y="289"/>
                  </a:cubicBezTo>
                  <a:cubicBezTo>
                    <a:pt x="3940" y="1342"/>
                    <a:pt x="3482" y="5699"/>
                    <a:pt x="3461" y="5885"/>
                  </a:cubicBezTo>
                  <a:cubicBezTo>
                    <a:pt x="3452" y="5965"/>
                    <a:pt x="3509" y="6037"/>
                    <a:pt x="3588" y="6047"/>
                  </a:cubicBezTo>
                  <a:lnTo>
                    <a:pt x="3605" y="6047"/>
                  </a:lnTo>
                  <a:cubicBezTo>
                    <a:pt x="3680" y="6047"/>
                    <a:pt x="3742" y="5991"/>
                    <a:pt x="3752" y="5917"/>
                  </a:cubicBezTo>
                  <a:cubicBezTo>
                    <a:pt x="3757" y="5870"/>
                    <a:pt x="4261" y="1125"/>
                    <a:pt x="204" y="6"/>
                  </a:cubicBezTo>
                  <a:cubicBezTo>
                    <a:pt x="191" y="3"/>
                    <a:pt x="178"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1"/>
            <p:cNvSpPr/>
            <p:nvPr/>
          </p:nvSpPr>
          <p:spPr>
            <a:xfrm>
              <a:off x="6226150" y="3634325"/>
              <a:ext cx="251325" cy="109100"/>
            </a:xfrm>
            <a:custGeom>
              <a:rect b="b" l="l" r="r" t="t"/>
              <a:pathLst>
                <a:path extrusionOk="0" h="4364" w="10053">
                  <a:moveTo>
                    <a:pt x="4822" y="0"/>
                  </a:moveTo>
                  <a:cubicBezTo>
                    <a:pt x="2334" y="0"/>
                    <a:pt x="0" y="673"/>
                    <a:pt x="0" y="673"/>
                  </a:cubicBezTo>
                  <a:lnTo>
                    <a:pt x="6590" y="4363"/>
                  </a:lnTo>
                  <a:lnTo>
                    <a:pt x="10052" y="2098"/>
                  </a:lnTo>
                  <a:cubicBezTo>
                    <a:pt x="9005" y="452"/>
                    <a:pt x="6861" y="0"/>
                    <a:pt x="482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1"/>
            <p:cNvSpPr/>
            <p:nvPr/>
          </p:nvSpPr>
          <p:spPr>
            <a:xfrm>
              <a:off x="5724125" y="3646875"/>
              <a:ext cx="516450" cy="192975"/>
            </a:xfrm>
            <a:custGeom>
              <a:rect b="b" l="l" r="r" t="t"/>
              <a:pathLst>
                <a:path extrusionOk="0" h="7719" w="20658">
                  <a:moveTo>
                    <a:pt x="20503" y="1"/>
                  </a:moveTo>
                  <a:cubicBezTo>
                    <a:pt x="20496" y="1"/>
                    <a:pt x="20489" y="1"/>
                    <a:pt x="20482" y="2"/>
                  </a:cubicBezTo>
                  <a:lnTo>
                    <a:pt x="8407" y="1680"/>
                  </a:lnTo>
                  <a:cubicBezTo>
                    <a:pt x="8247" y="1684"/>
                    <a:pt x="6227" y="1731"/>
                    <a:pt x="4234" y="2430"/>
                  </a:cubicBezTo>
                  <a:cubicBezTo>
                    <a:pt x="1463" y="3403"/>
                    <a:pt x="0" y="5182"/>
                    <a:pt x="0" y="7572"/>
                  </a:cubicBezTo>
                  <a:cubicBezTo>
                    <a:pt x="0" y="7654"/>
                    <a:pt x="65" y="7719"/>
                    <a:pt x="147" y="7719"/>
                  </a:cubicBezTo>
                  <a:cubicBezTo>
                    <a:pt x="228" y="7719"/>
                    <a:pt x="293" y="7654"/>
                    <a:pt x="293" y="7572"/>
                  </a:cubicBezTo>
                  <a:cubicBezTo>
                    <a:pt x="293" y="2102"/>
                    <a:pt x="8338" y="1972"/>
                    <a:pt x="8420" y="1972"/>
                  </a:cubicBezTo>
                  <a:lnTo>
                    <a:pt x="20522" y="293"/>
                  </a:lnTo>
                  <a:cubicBezTo>
                    <a:pt x="20602" y="281"/>
                    <a:pt x="20657" y="207"/>
                    <a:pt x="20646" y="127"/>
                  </a:cubicBezTo>
                  <a:cubicBezTo>
                    <a:pt x="20637" y="54"/>
                    <a:pt x="20574" y="1"/>
                    <a:pt x="205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1"/>
            <p:cNvSpPr/>
            <p:nvPr/>
          </p:nvSpPr>
          <p:spPr>
            <a:xfrm>
              <a:off x="6197075" y="3683100"/>
              <a:ext cx="284475" cy="180400"/>
            </a:xfrm>
            <a:custGeom>
              <a:rect b="b" l="l" r="r" t="t"/>
              <a:pathLst>
                <a:path extrusionOk="0" h="7216" w="11379">
                  <a:moveTo>
                    <a:pt x="11215" y="0"/>
                  </a:moveTo>
                  <a:cubicBezTo>
                    <a:pt x="11203" y="0"/>
                    <a:pt x="11191" y="2"/>
                    <a:pt x="11179" y="5"/>
                  </a:cubicBezTo>
                  <a:cubicBezTo>
                    <a:pt x="9182" y="531"/>
                    <a:pt x="8118" y="1686"/>
                    <a:pt x="7753" y="2160"/>
                  </a:cubicBezTo>
                  <a:cubicBezTo>
                    <a:pt x="7675" y="2260"/>
                    <a:pt x="7578" y="2348"/>
                    <a:pt x="7468" y="2414"/>
                  </a:cubicBezTo>
                  <a:lnTo>
                    <a:pt x="126" y="6944"/>
                  </a:lnTo>
                  <a:cubicBezTo>
                    <a:pt x="0" y="7022"/>
                    <a:pt x="55" y="7216"/>
                    <a:pt x="204" y="7216"/>
                  </a:cubicBezTo>
                  <a:cubicBezTo>
                    <a:pt x="230" y="7216"/>
                    <a:pt x="257" y="7208"/>
                    <a:pt x="280" y="7195"/>
                  </a:cubicBezTo>
                  <a:lnTo>
                    <a:pt x="7622" y="2663"/>
                  </a:lnTo>
                  <a:cubicBezTo>
                    <a:pt x="7761" y="2578"/>
                    <a:pt x="7884" y="2467"/>
                    <a:pt x="7985" y="2338"/>
                  </a:cubicBezTo>
                  <a:cubicBezTo>
                    <a:pt x="8333" y="1890"/>
                    <a:pt x="9344" y="791"/>
                    <a:pt x="11253" y="288"/>
                  </a:cubicBezTo>
                  <a:cubicBezTo>
                    <a:pt x="11331" y="269"/>
                    <a:pt x="11379" y="187"/>
                    <a:pt x="11358" y="109"/>
                  </a:cubicBezTo>
                  <a:cubicBezTo>
                    <a:pt x="11340" y="43"/>
                    <a:pt x="11280" y="0"/>
                    <a:pt x="112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1"/>
            <p:cNvSpPr/>
            <p:nvPr/>
          </p:nvSpPr>
          <p:spPr>
            <a:xfrm>
              <a:off x="6004400" y="2822250"/>
              <a:ext cx="418150" cy="172550"/>
            </a:xfrm>
            <a:custGeom>
              <a:rect b="b" l="l" r="r" t="t"/>
              <a:pathLst>
                <a:path extrusionOk="0" h="6902" w="16726">
                  <a:moveTo>
                    <a:pt x="7859" y="0"/>
                  </a:moveTo>
                  <a:cubicBezTo>
                    <a:pt x="7859" y="0"/>
                    <a:pt x="7305" y="3306"/>
                    <a:pt x="4340" y="3306"/>
                  </a:cubicBezTo>
                  <a:cubicBezTo>
                    <a:pt x="3250" y="3306"/>
                    <a:pt x="1834" y="2859"/>
                    <a:pt x="0" y="1636"/>
                  </a:cubicBezTo>
                  <a:lnTo>
                    <a:pt x="0" y="1636"/>
                  </a:lnTo>
                  <a:cubicBezTo>
                    <a:pt x="0" y="1637"/>
                    <a:pt x="1158" y="5997"/>
                    <a:pt x="7008" y="6767"/>
                  </a:cubicBezTo>
                  <a:cubicBezTo>
                    <a:pt x="7698" y="6857"/>
                    <a:pt x="8350" y="6902"/>
                    <a:pt x="8965" y="6902"/>
                  </a:cubicBezTo>
                  <a:cubicBezTo>
                    <a:pt x="13569" y="6902"/>
                    <a:pt x="16100" y="4421"/>
                    <a:pt x="16726" y="348"/>
                  </a:cubicBezTo>
                  <a:lnTo>
                    <a:pt x="16726" y="348"/>
                  </a:lnTo>
                  <a:cubicBezTo>
                    <a:pt x="16725" y="348"/>
                    <a:pt x="14967" y="2806"/>
                    <a:pt x="12554" y="2806"/>
                  </a:cubicBezTo>
                  <a:cubicBezTo>
                    <a:pt x="12520" y="2806"/>
                    <a:pt x="12485" y="2806"/>
                    <a:pt x="12450" y="2805"/>
                  </a:cubicBezTo>
                  <a:cubicBezTo>
                    <a:pt x="9982" y="2733"/>
                    <a:pt x="9414" y="200"/>
                    <a:pt x="9414" y="200"/>
                  </a:cubicBezTo>
                  <a:lnTo>
                    <a:pt x="78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9" name="Google Shape;1209;p61"/>
          <p:cNvSpPr/>
          <p:nvPr/>
        </p:nvSpPr>
        <p:spPr>
          <a:xfrm rot="3495746">
            <a:off x="-679608" y="1223552"/>
            <a:ext cx="1415945" cy="1162146"/>
          </a:xfrm>
          <a:custGeom>
            <a:rect b="b" l="l" r="r" t="t"/>
            <a:pathLst>
              <a:path extrusionOk="0" h="209178" w="25486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2"/>
          <p:cNvSpPr txBox="1"/>
          <p:nvPr/>
        </p:nvSpPr>
        <p:spPr>
          <a:xfrm>
            <a:off x="1827920" y="122636"/>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String Function</a:t>
            </a:r>
            <a:endParaRPr b="0" i="0" sz="1400" u="none" cap="none" strike="noStrike">
              <a:solidFill>
                <a:srgbClr val="62E2A1"/>
              </a:solidFill>
              <a:latin typeface="Arial"/>
              <a:ea typeface="Arial"/>
              <a:cs typeface="Arial"/>
              <a:sym typeface="Arial"/>
            </a:endParaRPr>
          </a:p>
        </p:txBody>
      </p:sp>
      <p:sp>
        <p:nvSpPr>
          <p:cNvPr id="1215" name="Google Shape;1215;p62"/>
          <p:cNvSpPr/>
          <p:nvPr/>
        </p:nvSpPr>
        <p:spPr>
          <a:xfrm>
            <a:off x="457667" y="1228924"/>
            <a:ext cx="4131259"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1.</a:t>
            </a:r>
            <a:r>
              <a:rPr b="0" i="0" lang="en-GB" sz="1400" u="none" cap="none" strike="noStrike">
                <a:solidFill>
                  <a:schemeClr val="accent1"/>
                </a:solidFill>
                <a:latin typeface="Lexend"/>
                <a:ea typeface="Lexend"/>
                <a:cs typeface="Lexend"/>
                <a:sym typeface="Lexend"/>
              </a:rPr>
              <a:t> </a:t>
            </a:r>
            <a:r>
              <a:rPr b="1" i="0" lang="en-GB" sz="1400" u="none" cap="none" strike="noStrike">
                <a:solidFill>
                  <a:srgbClr val="EDA634"/>
                </a:solidFill>
                <a:latin typeface="Lexend"/>
                <a:ea typeface="Lexend"/>
                <a:cs typeface="Lexend"/>
                <a:sym typeface="Lexend"/>
              </a:rPr>
              <a:t>CONCAT(): </a:t>
            </a:r>
            <a:r>
              <a:rPr b="0" i="0" lang="en-GB" sz="1400" u="none" cap="none" strike="noStrike">
                <a:solidFill>
                  <a:schemeClr val="dk1"/>
                </a:solidFill>
                <a:latin typeface="Lexend"/>
                <a:ea typeface="Lexend"/>
                <a:cs typeface="Lexend"/>
                <a:sym typeface="Lexend"/>
              </a:rPr>
              <a:t>Concatenate two or more strings.</a:t>
            </a:r>
            <a:endParaRPr b="0" i="0" sz="1400" u="none" cap="none" strike="noStrike">
              <a:solidFill>
                <a:schemeClr val="dk1"/>
              </a:solidFill>
              <a:latin typeface="Lexend"/>
              <a:ea typeface="Lexend"/>
              <a:cs typeface="Lexend"/>
              <a:sym typeface="Lexend"/>
            </a:endParaRPr>
          </a:p>
        </p:txBody>
      </p:sp>
      <p:sp>
        <p:nvSpPr>
          <p:cNvPr id="1216" name="Google Shape;1216;p62"/>
          <p:cNvSpPr/>
          <p:nvPr/>
        </p:nvSpPr>
        <p:spPr>
          <a:xfrm>
            <a:off x="4667745" y="1229276"/>
            <a:ext cx="3740126"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2</a:t>
            </a:r>
            <a:r>
              <a:rPr b="0" i="0" lang="en-GB" sz="1400" u="none" cap="none" strike="noStrike">
                <a:solidFill>
                  <a:schemeClr val="dk1"/>
                </a:solidFill>
                <a:latin typeface="Lexend"/>
                <a:ea typeface="Lexend"/>
                <a:cs typeface="Lexend"/>
                <a:sym typeface="Lexend"/>
              </a:rPr>
              <a:t>.</a:t>
            </a:r>
            <a:r>
              <a:rPr b="0" i="0" lang="en-GB" sz="1400" u="none" cap="none" strike="noStrike">
                <a:solidFill>
                  <a:schemeClr val="dk1"/>
                </a:solidFill>
                <a:latin typeface="Lexend"/>
                <a:ea typeface="Lexend"/>
                <a:cs typeface="Lexend"/>
                <a:sym typeface="Lexend"/>
              </a:rPr>
              <a:t> </a:t>
            </a:r>
            <a:r>
              <a:rPr b="1" i="0" lang="en-GB" sz="1400" u="none" cap="none" strike="noStrike">
                <a:solidFill>
                  <a:srgbClr val="EDA634"/>
                </a:solidFill>
                <a:latin typeface="Lexend"/>
                <a:ea typeface="Lexend"/>
                <a:cs typeface="Lexend"/>
                <a:sym typeface="Lexend"/>
              </a:rPr>
              <a:t>LOWER(): </a:t>
            </a:r>
            <a:r>
              <a:rPr b="0" i="0" lang="en-GB" sz="1400" u="none" cap="none" strike="noStrike">
                <a:solidFill>
                  <a:schemeClr val="dk1"/>
                </a:solidFill>
                <a:latin typeface="Lexend"/>
                <a:ea typeface="Lexend"/>
                <a:cs typeface="Lexend"/>
                <a:sym typeface="Lexend"/>
              </a:rPr>
              <a:t>Convert a string to lowercase.</a:t>
            </a:r>
            <a:endParaRPr b="0" i="0" sz="1400" u="none" cap="none" strike="noStrike">
              <a:solidFill>
                <a:schemeClr val="dk1"/>
              </a:solidFill>
              <a:latin typeface="Lexend"/>
              <a:ea typeface="Lexend"/>
              <a:cs typeface="Lexend"/>
              <a:sym typeface="Lexend"/>
            </a:endParaRPr>
          </a:p>
        </p:txBody>
      </p:sp>
      <p:pic>
        <p:nvPicPr>
          <p:cNvPr id="1217" name="Google Shape;1217;p62"/>
          <p:cNvPicPr preferRelativeResize="0"/>
          <p:nvPr/>
        </p:nvPicPr>
        <p:blipFill rotWithShape="1">
          <a:blip r:embed="rId3">
            <a:alphaModFix/>
          </a:blip>
          <a:srcRect b="0" l="0" r="0" t="0"/>
          <a:stretch/>
        </p:blipFill>
        <p:spPr>
          <a:xfrm>
            <a:off x="448426" y="1536701"/>
            <a:ext cx="4131259" cy="1576020"/>
          </a:xfrm>
          <a:prstGeom prst="rect">
            <a:avLst/>
          </a:prstGeom>
          <a:noFill/>
          <a:ln>
            <a:noFill/>
          </a:ln>
        </p:spPr>
      </p:pic>
      <p:pic>
        <p:nvPicPr>
          <p:cNvPr id="1218" name="Google Shape;1218;p62"/>
          <p:cNvPicPr preferRelativeResize="0"/>
          <p:nvPr/>
        </p:nvPicPr>
        <p:blipFill rotWithShape="1">
          <a:blip r:embed="rId4">
            <a:alphaModFix/>
          </a:blip>
          <a:srcRect b="0" l="0" r="0" t="0"/>
          <a:stretch/>
        </p:blipFill>
        <p:spPr>
          <a:xfrm>
            <a:off x="4667745" y="1546777"/>
            <a:ext cx="3740126" cy="1559944"/>
          </a:xfrm>
          <a:prstGeom prst="rect">
            <a:avLst/>
          </a:prstGeom>
          <a:noFill/>
          <a:ln>
            <a:noFill/>
          </a:ln>
        </p:spPr>
      </p:pic>
      <p:sp>
        <p:nvSpPr>
          <p:cNvPr id="1219" name="Google Shape;1219;p62"/>
          <p:cNvSpPr txBox="1"/>
          <p:nvPr/>
        </p:nvSpPr>
        <p:spPr>
          <a:xfrm>
            <a:off x="1358972" y="684527"/>
            <a:ext cx="6617546"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a:t>
            </a:r>
            <a:r>
              <a:rPr b="1" i="0" lang="en-GB" sz="1400" u="none" cap="none" strike="noStrike">
                <a:solidFill>
                  <a:srgbClr val="000000"/>
                </a:solidFill>
                <a:latin typeface="Lexend"/>
                <a:ea typeface="Lexend"/>
                <a:cs typeface="Lexend"/>
                <a:sym typeface="Lexend"/>
              </a:rPr>
              <a:t>string functions</a:t>
            </a:r>
            <a:r>
              <a:rPr b="0" i="0" lang="en-GB" sz="1400" u="none" cap="none" strike="noStrike">
                <a:solidFill>
                  <a:srgbClr val="000000"/>
                </a:solidFill>
                <a:latin typeface="Lexend"/>
                <a:ea typeface="Lexend"/>
                <a:cs typeface="Lexend"/>
                <a:sym typeface="Lexend"/>
              </a:rPr>
              <a:t> are used to perform operations on string data, such as manipulating or retrieving specific information</a:t>
            </a:r>
            <a:endParaRPr b="0" i="0" sz="1400" u="none" cap="none" strike="noStrike">
              <a:solidFill>
                <a:srgbClr val="000000"/>
              </a:solidFill>
              <a:latin typeface="Lexend"/>
              <a:ea typeface="Lexend"/>
              <a:cs typeface="Lexend"/>
              <a:sym typeface="Lexend"/>
            </a:endParaRPr>
          </a:p>
        </p:txBody>
      </p:sp>
      <p:sp>
        <p:nvSpPr>
          <p:cNvPr id="1220" name="Google Shape;1220;p62"/>
          <p:cNvSpPr/>
          <p:nvPr/>
        </p:nvSpPr>
        <p:spPr>
          <a:xfrm>
            <a:off x="457667" y="3116445"/>
            <a:ext cx="4122018"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LENGTH(): </a:t>
            </a:r>
            <a:r>
              <a:rPr b="0" i="0" lang="en-GB" sz="1400" u="none" cap="none" strike="noStrike">
                <a:solidFill>
                  <a:schemeClr val="dk1"/>
                </a:solidFill>
                <a:latin typeface="Lexend"/>
                <a:ea typeface="Lexend"/>
                <a:cs typeface="Lexend"/>
                <a:sym typeface="Lexend"/>
              </a:rPr>
              <a:t>Get the length of a string.</a:t>
            </a:r>
            <a:endParaRPr b="0" i="0" sz="1400" u="none" cap="none" strike="noStrike">
              <a:solidFill>
                <a:schemeClr val="dk1"/>
              </a:solidFill>
              <a:latin typeface="Lexend"/>
              <a:ea typeface="Lexend"/>
              <a:cs typeface="Lexend"/>
              <a:sym typeface="Lexend"/>
            </a:endParaRPr>
          </a:p>
        </p:txBody>
      </p:sp>
      <p:pic>
        <p:nvPicPr>
          <p:cNvPr id="1221" name="Google Shape;1221;p62"/>
          <p:cNvPicPr preferRelativeResize="0"/>
          <p:nvPr/>
        </p:nvPicPr>
        <p:blipFill rotWithShape="1">
          <a:blip r:embed="rId5">
            <a:alphaModFix/>
          </a:blip>
          <a:srcRect b="0" l="0" r="0" t="0"/>
          <a:stretch/>
        </p:blipFill>
        <p:spPr>
          <a:xfrm>
            <a:off x="448426" y="3427945"/>
            <a:ext cx="4131259" cy="1523361"/>
          </a:xfrm>
          <a:prstGeom prst="rect">
            <a:avLst/>
          </a:prstGeom>
          <a:noFill/>
          <a:ln>
            <a:noFill/>
          </a:ln>
        </p:spPr>
      </p:pic>
      <p:sp>
        <p:nvSpPr>
          <p:cNvPr id="1222" name="Google Shape;1222;p62"/>
          <p:cNvSpPr/>
          <p:nvPr/>
        </p:nvSpPr>
        <p:spPr>
          <a:xfrm>
            <a:off x="4667745" y="3083837"/>
            <a:ext cx="3740126" cy="5232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4. </a:t>
            </a:r>
            <a:r>
              <a:rPr b="1" i="0" lang="en-GB" sz="1400" u="none" cap="none" strike="noStrike">
                <a:solidFill>
                  <a:srgbClr val="EDA634"/>
                </a:solidFill>
                <a:latin typeface="Lexend"/>
                <a:ea typeface="Lexend"/>
                <a:cs typeface="Lexend"/>
                <a:sym typeface="Lexend"/>
              </a:rPr>
              <a:t>SUBSTRING(): </a:t>
            </a:r>
            <a:r>
              <a:rPr b="0" i="0" lang="en-GB" sz="1400" u="none" cap="none" strike="noStrike">
                <a:solidFill>
                  <a:schemeClr val="dk1"/>
                </a:solidFill>
                <a:latin typeface="Lexend"/>
                <a:ea typeface="Lexend"/>
                <a:cs typeface="Lexend"/>
                <a:sym typeface="Lexend"/>
              </a:rPr>
              <a:t>Extract a part of a string.</a:t>
            </a:r>
            <a:endParaRPr b="0" i="0" sz="1400" u="none" cap="none" strike="noStrike">
              <a:solidFill>
                <a:schemeClr val="dk1"/>
              </a:solidFill>
              <a:latin typeface="Lexend"/>
              <a:ea typeface="Lexend"/>
              <a:cs typeface="Lexend"/>
              <a:sym typeface="Lexend"/>
            </a:endParaRPr>
          </a:p>
        </p:txBody>
      </p:sp>
      <p:pic>
        <p:nvPicPr>
          <p:cNvPr id="1223" name="Google Shape;1223;p62"/>
          <p:cNvPicPr preferRelativeResize="0"/>
          <p:nvPr/>
        </p:nvPicPr>
        <p:blipFill rotWithShape="1">
          <a:blip r:embed="rId6">
            <a:alphaModFix/>
          </a:blip>
          <a:srcRect b="0" l="0" r="0" t="0"/>
          <a:stretch/>
        </p:blipFill>
        <p:spPr>
          <a:xfrm>
            <a:off x="4667745" y="3607057"/>
            <a:ext cx="3740126" cy="134424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5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500"/>
                                        <p:tgtEl>
                                          <p:spTgt spid="1216"/>
                                        </p:tgtEl>
                                      </p:cBhvr>
                                    </p:animEffect>
                                  </p:childTnLst>
                                </p:cTn>
                              </p:par>
                              <p:par>
                                <p:cTn fill="hold" nodeType="with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5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500"/>
                                        <p:tgtEl>
                                          <p:spTgt spid="1222"/>
                                        </p:tgtEl>
                                      </p:cBhvr>
                                    </p:animEffect>
                                  </p:childTnLst>
                                </p:cTn>
                              </p:par>
                              <p:par>
                                <p:cTn fill="hold" nodeType="with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3"/>
          <p:cNvSpPr/>
          <p:nvPr/>
        </p:nvSpPr>
        <p:spPr>
          <a:xfrm>
            <a:off x="1293707" y="511803"/>
            <a:ext cx="6380480"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LENGTH(): </a:t>
            </a:r>
            <a:r>
              <a:rPr b="0" i="0" lang="en-GB" sz="1400" u="none" cap="none" strike="noStrike">
                <a:solidFill>
                  <a:schemeClr val="dk1"/>
                </a:solidFill>
                <a:latin typeface="Lexend"/>
                <a:ea typeface="Lexend"/>
                <a:cs typeface="Lexend"/>
                <a:sym typeface="Lexend"/>
              </a:rPr>
              <a:t>Get the length of a string.</a:t>
            </a:r>
            <a:endParaRPr b="0" i="0" sz="1400" u="none" cap="none" strike="noStrike">
              <a:solidFill>
                <a:schemeClr val="dk1"/>
              </a:solidFill>
              <a:latin typeface="Lexend"/>
              <a:ea typeface="Lexend"/>
              <a:cs typeface="Lexend"/>
              <a:sym typeface="Lexend"/>
            </a:endParaRPr>
          </a:p>
        </p:txBody>
      </p:sp>
      <p:sp>
        <p:nvSpPr>
          <p:cNvPr id="1229" name="Google Shape;1229;p63"/>
          <p:cNvSpPr/>
          <p:nvPr/>
        </p:nvSpPr>
        <p:spPr>
          <a:xfrm>
            <a:off x="1293707" y="2720983"/>
            <a:ext cx="6380480"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4. </a:t>
            </a:r>
            <a:r>
              <a:rPr b="1" i="0" lang="en-GB" sz="1400" u="none" cap="none" strike="noStrike">
                <a:solidFill>
                  <a:srgbClr val="EDA634"/>
                </a:solidFill>
                <a:latin typeface="Lexend"/>
                <a:ea typeface="Lexend"/>
                <a:cs typeface="Lexend"/>
                <a:sym typeface="Lexend"/>
              </a:rPr>
              <a:t>SUBSTRING(): </a:t>
            </a:r>
            <a:r>
              <a:rPr b="0" i="0" lang="en-GB" sz="1400" u="none" cap="none" strike="noStrike">
                <a:solidFill>
                  <a:schemeClr val="dk1"/>
                </a:solidFill>
                <a:latin typeface="Lexend"/>
                <a:ea typeface="Lexend"/>
                <a:cs typeface="Lexend"/>
                <a:sym typeface="Lexend"/>
              </a:rPr>
              <a:t>Extract a part of a string.</a:t>
            </a:r>
            <a:endParaRPr b="0" i="0" sz="1400" u="none" cap="none" strike="noStrike">
              <a:solidFill>
                <a:schemeClr val="dk1"/>
              </a:solidFill>
              <a:latin typeface="Lexend"/>
              <a:ea typeface="Lexend"/>
              <a:cs typeface="Lexend"/>
              <a:sym typeface="Lexend"/>
            </a:endParaRPr>
          </a:p>
        </p:txBody>
      </p:sp>
      <p:pic>
        <p:nvPicPr>
          <p:cNvPr id="1230" name="Google Shape;1230;p63"/>
          <p:cNvPicPr preferRelativeResize="0"/>
          <p:nvPr/>
        </p:nvPicPr>
        <p:blipFill rotWithShape="1">
          <a:blip r:embed="rId3">
            <a:alphaModFix/>
          </a:blip>
          <a:srcRect b="0" l="0" r="0" t="0"/>
          <a:stretch/>
        </p:blipFill>
        <p:spPr>
          <a:xfrm>
            <a:off x="1293707" y="876745"/>
            <a:ext cx="6380480" cy="1750282"/>
          </a:xfrm>
          <a:prstGeom prst="rect">
            <a:avLst/>
          </a:prstGeom>
          <a:noFill/>
          <a:ln>
            <a:noFill/>
          </a:ln>
        </p:spPr>
      </p:pic>
      <p:pic>
        <p:nvPicPr>
          <p:cNvPr id="1231" name="Google Shape;1231;p63"/>
          <p:cNvPicPr preferRelativeResize="0"/>
          <p:nvPr/>
        </p:nvPicPr>
        <p:blipFill rotWithShape="1">
          <a:blip r:embed="rId4">
            <a:alphaModFix/>
          </a:blip>
          <a:srcRect b="0" l="0" r="0" t="0"/>
          <a:stretch/>
        </p:blipFill>
        <p:spPr>
          <a:xfrm>
            <a:off x="1293707" y="3028760"/>
            <a:ext cx="6380480" cy="175998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500"/>
                                        <p:tgtEl>
                                          <p:spTgt spid="1230"/>
                                        </p:tgtEl>
                                      </p:cBhvr>
                                    </p:animEffect>
                                  </p:childTnLst>
                                </p:cTn>
                              </p:par>
                              <p:par>
                                <p:cTn fill="hold" nodeType="with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5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64"/>
          <p:cNvSpPr txBox="1"/>
          <p:nvPr/>
        </p:nvSpPr>
        <p:spPr>
          <a:xfrm>
            <a:off x="1700258" y="70398"/>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Math Function</a:t>
            </a:r>
            <a:endParaRPr b="0" i="0" sz="1400" u="none" cap="none" strike="noStrike">
              <a:solidFill>
                <a:srgbClr val="62E2A1"/>
              </a:solidFill>
              <a:latin typeface="Arial"/>
              <a:ea typeface="Arial"/>
              <a:cs typeface="Arial"/>
              <a:sym typeface="Arial"/>
            </a:endParaRPr>
          </a:p>
        </p:txBody>
      </p:sp>
      <p:sp>
        <p:nvSpPr>
          <p:cNvPr id="1237" name="Google Shape;1237;p64"/>
          <p:cNvSpPr/>
          <p:nvPr/>
        </p:nvSpPr>
        <p:spPr>
          <a:xfrm>
            <a:off x="440153" y="1016270"/>
            <a:ext cx="3915099" cy="5232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1. </a:t>
            </a:r>
            <a:r>
              <a:rPr b="1" i="0" lang="en-GB" sz="1400" u="none" cap="none" strike="noStrike">
                <a:solidFill>
                  <a:srgbClr val="EDA634"/>
                </a:solidFill>
                <a:latin typeface="Lexend"/>
                <a:ea typeface="Lexend"/>
                <a:cs typeface="Lexend"/>
                <a:sym typeface="Lexend"/>
              </a:rPr>
              <a:t>ROUND(): </a:t>
            </a:r>
            <a:r>
              <a:rPr b="0" i="0" lang="en-GB" sz="1400" u="none" cap="none" strike="noStrike">
                <a:solidFill>
                  <a:schemeClr val="dk1"/>
                </a:solidFill>
                <a:latin typeface="Lexend"/>
                <a:ea typeface="Lexend"/>
                <a:cs typeface="Lexend"/>
                <a:sym typeface="Lexend"/>
              </a:rPr>
              <a:t>Round to a Specified Number of Decimal Places</a:t>
            </a:r>
            <a:r>
              <a:rPr b="0" i="0" lang="en-GB" sz="1400" u="none" cap="none" strike="noStrike">
                <a:solidFill>
                  <a:schemeClr val="accent1"/>
                </a:solidFill>
                <a:latin typeface="Lexend"/>
                <a:ea typeface="Lexend"/>
                <a:cs typeface="Lexend"/>
                <a:sym typeface="Lexend"/>
              </a:rPr>
              <a:t> </a:t>
            </a:r>
            <a:endParaRPr b="0" i="0" sz="1400" u="none" cap="none" strike="noStrike">
              <a:solidFill>
                <a:schemeClr val="dk1"/>
              </a:solidFill>
              <a:latin typeface="Lexend"/>
              <a:ea typeface="Lexend"/>
              <a:cs typeface="Lexend"/>
              <a:sym typeface="Lexend"/>
            </a:endParaRPr>
          </a:p>
        </p:txBody>
      </p:sp>
      <p:sp>
        <p:nvSpPr>
          <p:cNvPr id="1238" name="Google Shape;1238;p64"/>
          <p:cNvSpPr/>
          <p:nvPr/>
        </p:nvSpPr>
        <p:spPr>
          <a:xfrm>
            <a:off x="4876158" y="1019106"/>
            <a:ext cx="3589227" cy="5232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2</a:t>
            </a:r>
            <a:r>
              <a:rPr b="0" i="0" lang="en-GB" sz="1400" u="none" cap="none" strike="noStrike">
                <a:solidFill>
                  <a:schemeClr val="dk1"/>
                </a:solidFill>
                <a:latin typeface="Lexend"/>
                <a:ea typeface="Lexend"/>
                <a:cs typeface="Lexend"/>
                <a:sym typeface="Lexend"/>
              </a:rPr>
              <a:t>.</a:t>
            </a:r>
            <a:r>
              <a:rPr b="0" i="0" lang="en-GB" sz="1400" u="none" cap="none" strike="noStrike">
                <a:solidFill>
                  <a:schemeClr val="dk1"/>
                </a:solidFill>
                <a:latin typeface="Lexend"/>
                <a:ea typeface="Lexend"/>
                <a:cs typeface="Lexend"/>
                <a:sym typeface="Lexend"/>
              </a:rPr>
              <a:t> </a:t>
            </a:r>
            <a:r>
              <a:rPr b="1" i="0" lang="en-GB" sz="1400" u="none" cap="none" strike="noStrike">
                <a:solidFill>
                  <a:srgbClr val="EDA634"/>
                </a:solidFill>
                <a:latin typeface="Lexend"/>
                <a:ea typeface="Lexend"/>
                <a:cs typeface="Lexend"/>
                <a:sym typeface="Lexend"/>
              </a:rPr>
              <a:t>CEIL(): </a:t>
            </a:r>
            <a:r>
              <a:rPr b="0" i="0" lang="en-GB" sz="1400" u="none" cap="none" strike="noStrike">
                <a:solidFill>
                  <a:schemeClr val="dk1"/>
                </a:solidFill>
                <a:latin typeface="Lexend"/>
                <a:ea typeface="Lexend"/>
                <a:cs typeface="Lexend"/>
                <a:sym typeface="Lexend"/>
              </a:rPr>
              <a:t>Round Up to the Nearest Integer</a:t>
            </a:r>
            <a:endParaRPr b="0" i="0" sz="1400" u="none" cap="none" strike="noStrike">
              <a:solidFill>
                <a:schemeClr val="dk1"/>
              </a:solidFill>
              <a:latin typeface="Lexend"/>
              <a:ea typeface="Lexend"/>
              <a:cs typeface="Lexend"/>
              <a:sym typeface="Lexend"/>
            </a:endParaRPr>
          </a:p>
        </p:txBody>
      </p:sp>
      <p:pic>
        <p:nvPicPr>
          <p:cNvPr id="1239" name="Google Shape;1239;p64"/>
          <p:cNvPicPr preferRelativeResize="0"/>
          <p:nvPr/>
        </p:nvPicPr>
        <p:blipFill rotWithShape="1">
          <a:blip r:embed="rId3">
            <a:alphaModFix/>
          </a:blip>
          <a:srcRect b="0" l="0" r="0" t="0"/>
          <a:stretch/>
        </p:blipFill>
        <p:spPr>
          <a:xfrm>
            <a:off x="440153" y="1539489"/>
            <a:ext cx="3915099" cy="1400137"/>
          </a:xfrm>
          <a:prstGeom prst="rect">
            <a:avLst/>
          </a:prstGeom>
          <a:noFill/>
          <a:ln>
            <a:noFill/>
          </a:ln>
        </p:spPr>
      </p:pic>
      <p:pic>
        <p:nvPicPr>
          <p:cNvPr id="1240" name="Google Shape;1240;p64"/>
          <p:cNvPicPr preferRelativeResize="0"/>
          <p:nvPr/>
        </p:nvPicPr>
        <p:blipFill rotWithShape="1">
          <a:blip r:embed="rId4">
            <a:alphaModFix/>
          </a:blip>
          <a:srcRect b="0" l="0" r="0" t="0"/>
          <a:stretch/>
        </p:blipFill>
        <p:spPr>
          <a:xfrm>
            <a:off x="4876157" y="1539489"/>
            <a:ext cx="3589227" cy="1314260"/>
          </a:xfrm>
          <a:prstGeom prst="rect">
            <a:avLst/>
          </a:prstGeom>
          <a:noFill/>
          <a:ln>
            <a:noFill/>
          </a:ln>
        </p:spPr>
      </p:pic>
      <p:sp>
        <p:nvSpPr>
          <p:cNvPr id="1241" name="Google Shape;1241;p64"/>
          <p:cNvSpPr/>
          <p:nvPr/>
        </p:nvSpPr>
        <p:spPr>
          <a:xfrm>
            <a:off x="440153" y="3000086"/>
            <a:ext cx="3955627" cy="5232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3. </a:t>
            </a:r>
            <a:r>
              <a:rPr b="1" i="0" lang="en-GB" sz="1400" u="none" cap="none" strike="noStrike">
                <a:solidFill>
                  <a:srgbClr val="EDA634"/>
                </a:solidFill>
                <a:latin typeface="Lexend"/>
                <a:ea typeface="Lexend"/>
                <a:cs typeface="Lexend"/>
                <a:sym typeface="Lexend"/>
              </a:rPr>
              <a:t>FLOOR():</a:t>
            </a:r>
            <a:r>
              <a:rPr b="1" i="0" lang="en-GB" sz="1400" u="none" cap="none" strike="noStrike">
                <a:solidFill>
                  <a:schemeClr val="accent2"/>
                </a:solidFill>
                <a:latin typeface="Lexend"/>
                <a:ea typeface="Lexend"/>
                <a:cs typeface="Lexend"/>
                <a:sym typeface="Lexend"/>
              </a:rPr>
              <a:t> </a:t>
            </a:r>
            <a:r>
              <a:rPr b="0" i="0" lang="en-GB" sz="1400" u="none" cap="none" strike="noStrike">
                <a:solidFill>
                  <a:schemeClr val="dk1"/>
                </a:solidFill>
                <a:latin typeface="Lexend"/>
                <a:ea typeface="Lexend"/>
                <a:cs typeface="Lexend"/>
                <a:sym typeface="Lexend"/>
              </a:rPr>
              <a:t>Round Down to the Nearest Integer</a:t>
            </a:r>
            <a:endParaRPr b="0" i="0" sz="1400" u="none" cap="none" strike="noStrike">
              <a:solidFill>
                <a:schemeClr val="dk1"/>
              </a:solidFill>
              <a:latin typeface="Lexend"/>
              <a:ea typeface="Lexend"/>
              <a:cs typeface="Lexend"/>
              <a:sym typeface="Lexend"/>
            </a:endParaRPr>
          </a:p>
        </p:txBody>
      </p:sp>
      <p:pic>
        <p:nvPicPr>
          <p:cNvPr id="1242" name="Google Shape;1242;p64"/>
          <p:cNvPicPr preferRelativeResize="0"/>
          <p:nvPr/>
        </p:nvPicPr>
        <p:blipFill rotWithShape="1">
          <a:blip r:embed="rId5">
            <a:alphaModFix/>
          </a:blip>
          <a:srcRect b="0" l="0" r="0" t="0"/>
          <a:stretch/>
        </p:blipFill>
        <p:spPr>
          <a:xfrm>
            <a:off x="419888" y="3523306"/>
            <a:ext cx="3955627" cy="1460596"/>
          </a:xfrm>
          <a:prstGeom prst="rect">
            <a:avLst/>
          </a:prstGeom>
          <a:noFill/>
          <a:ln>
            <a:noFill/>
          </a:ln>
        </p:spPr>
      </p:pic>
      <p:sp>
        <p:nvSpPr>
          <p:cNvPr id="1243" name="Google Shape;1243;p64"/>
          <p:cNvSpPr txBox="1"/>
          <p:nvPr/>
        </p:nvSpPr>
        <p:spPr>
          <a:xfrm>
            <a:off x="1454190" y="624395"/>
            <a:ext cx="6306615"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 MySQL, math functions are used to perform mathematical calculations.</a:t>
            </a:r>
            <a:endParaRPr b="0" i="0" sz="1400" u="none" cap="none" strike="noStrike">
              <a:solidFill>
                <a:srgbClr val="000000"/>
              </a:solidFill>
              <a:latin typeface="Lexend"/>
              <a:ea typeface="Lexend"/>
              <a:cs typeface="Lexend"/>
              <a:sym typeface="Lexend"/>
            </a:endParaRPr>
          </a:p>
        </p:txBody>
      </p:sp>
      <p:sp>
        <p:nvSpPr>
          <p:cNvPr id="1244" name="Google Shape;1244;p64"/>
          <p:cNvSpPr/>
          <p:nvPr/>
        </p:nvSpPr>
        <p:spPr>
          <a:xfrm>
            <a:off x="4876157" y="3000086"/>
            <a:ext cx="3589227"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4. </a:t>
            </a:r>
            <a:r>
              <a:rPr b="1" i="0" lang="en-GB" sz="1400" u="none" cap="none" strike="noStrike">
                <a:solidFill>
                  <a:srgbClr val="EDA634"/>
                </a:solidFill>
                <a:latin typeface="Lexend"/>
                <a:ea typeface="Lexend"/>
                <a:cs typeface="Lexend"/>
                <a:sym typeface="Lexend"/>
              </a:rPr>
              <a:t>POWER(): </a:t>
            </a:r>
            <a:r>
              <a:rPr b="0" i="0" lang="en-GB" sz="1400" u="none" cap="none" strike="noStrike">
                <a:solidFill>
                  <a:schemeClr val="dk1"/>
                </a:solidFill>
                <a:latin typeface="Lexend"/>
                <a:ea typeface="Lexend"/>
                <a:cs typeface="Lexend"/>
                <a:sym typeface="Lexend"/>
              </a:rPr>
              <a:t>Raise a Number to a Power</a:t>
            </a:r>
            <a:endParaRPr b="0" i="0" sz="1400" u="none" cap="none" strike="noStrike">
              <a:solidFill>
                <a:schemeClr val="dk1"/>
              </a:solidFill>
              <a:latin typeface="Lexend"/>
              <a:ea typeface="Lexend"/>
              <a:cs typeface="Lexend"/>
              <a:sym typeface="Lexend"/>
            </a:endParaRPr>
          </a:p>
        </p:txBody>
      </p:sp>
      <p:pic>
        <p:nvPicPr>
          <p:cNvPr id="1245" name="Google Shape;1245;p64"/>
          <p:cNvPicPr preferRelativeResize="0"/>
          <p:nvPr/>
        </p:nvPicPr>
        <p:blipFill rotWithShape="1">
          <a:blip r:embed="rId6">
            <a:alphaModFix/>
          </a:blip>
          <a:srcRect b="0" l="0" r="0" t="0"/>
          <a:stretch/>
        </p:blipFill>
        <p:spPr>
          <a:xfrm>
            <a:off x="4876157" y="3415585"/>
            <a:ext cx="3589227" cy="156831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5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5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par>
                                <p:cTn fill="hold" nodeType="with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5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5"/>
          <p:cNvSpPr txBox="1"/>
          <p:nvPr/>
        </p:nvSpPr>
        <p:spPr>
          <a:xfrm>
            <a:off x="1666395" y="281879"/>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Aggregate Function</a:t>
            </a:r>
            <a:endParaRPr b="0" i="0" sz="1400" u="none" cap="none" strike="noStrike">
              <a:solidFill>
                <a:srgbClr val="62E2A1"/>
              </a:solidFill>
              <a:latin typeface="Arial"/>
              <a:ea typeface="Arial"/>
              <a:cs typeface="Arial"/>
              <a:sym typeface="Arial"/>
            </a:endParaRPr>
          </a:p>
        </p:txBody>
      </p:sp>
      <p:sp>
        <p:nvSpPr>
          <p:cNvPr id="1251" name="Google Shape;1251;p65"/>
          <p:cNvSpPr/>
          <p:nvPr/>
        </p:nvSpPr>
        <p:spPr>
          <a:xfrm>
            <a:off x="2447488" y="1641797"/>
            <a:ext cx="4532226"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1. Count the Number of Records</a:t>
            </a:r>
            <a:endParaRPr b="0" i="0" sz="1400" u="none" cap="none" strike="noStrike">
              <a:solidFill>
                <a:schemeClr val="dk1"/>
              </a:solidFill>
              <a:latin typeface="Lexend"/>
              <a:ea typeface="Lexend"/>
              <a:cs typeface="Lexend"/>
              <a:sym typeface="Lexend"/>
            </a:endParaRPr>
          </a:p>
        </p:txBody>
      </p:sp>
      <p:sp>
        <p:nvSpPr>
          <p:cNvPr id="1252" name="Google Shape;1252;p65"/>
          <p:cNvSpPr/>
          <p:nvPr/>
        </p:nvSpPr>
        <p:spPr>
          <a:xfrm>
            <a:off x="2447488" y="3281525"/>
            <a:ext cx="4532226" cy="307777"/>
          </a:xfrm>
          <a:prstGeom prst="rect">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2. Calculate the Total</a:t>
            </a:r>
            <a:endParaRPr b="0" i="0" sz="1400" u="none" cap="none" strike="noStrike">
              <a:solidFill>
                <a:schemeClr val="dk1"/>
              </a:solidFill>
              <a:latin typeface="Lexend"/>
              <a:ea typeface="Lexend"/>
              <a:cs typeface="Lexend"/>
              <a:sym typeface="Lexend"/>
            </a:endParaRPr>
          </a:p>
        </p:txBody>
      </p:sp>
      <p:pic>
        <p:nvPicPr>
          <p:cNvPr id="1253" name="Google Shape;1253;p65"/>
          <p:cNvPicPr preferRelativeResize="0"/>
          <p:nvPr/>
        </p:nvPicPr>
        <p:blipFill rotWithShape="1">
          <a:blip r:embed="rId3">
            <a:alphaModFix/>
          </a:blip>
          <a:srcRect b="0" l="0" r="0" t="0"/>
          <a:stretch/>
        </p:blipFill>
        <p:spPr>
          <a:xfrm>
            <a:off x="2447488" y="1961189"/>
            <a:ext cx="4532226" cy="1247569"/>
          </a:xfrm>
          <a:prstGeom prst="rect">
            <a:avLst/>
          </a:prstGeom>
          <a:noFill/>
          <a:ln>
            <a:noFill/>
          </a:ln>
        </p:spPr>
      </p:pic>
      <p:pic>
        <p:nvPicPr>
          <p:cNvPr id="1254" name="Google Shape;1254;p65"/>
          <p:cNvPicPr preferRelativeResize="0"/>
          <p:nvPr/>
        </p:nvPicPr>
        <p:blipFill rotWithShape="1">
          <a:blip r:embed="rId4">
            <a:alphaModFix/>
          </a:blip>
          <a:srcRect b="0" l="0" r="0" t="0"/>
          <a:stretch/>
        </p:blipFill>
        <p:spPr>
          <a:xfrm>
            <a:off x="2447488" y="3589302"/>
            <a:ext cx="4532226" cy="1386922"/>
          </a:xfrm>
          <a:prstGeom prst="rect">
            <a:avLst/>
          </a:prstGeom>
          <a:noFill/>
          <a:ln>
            <a:noFill/>
          </a:ln>
        </p:spPr>
      </p:pic>
      <p:sp>
        <p:nvSpPr>
          <p:cNvPr id="1255" name="Google Shape;1255;p65"/>
          <p:cNvSpPr txBox="1"/>
          <p:nvPr/>
        </p:nvSpPr>
        <p:spPr>
          <a:xfrm>
            <a:off x="1372757" y="850353"/>
            <a:ext cx="6681687" cy="738664"/>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An aggregate function in MySQL performs a calculation on a set of values and returns a single value, commonly used with the GROUP BY clause. Examples include SUM(), AVG(), MAX(), MIN(), and COUNT().</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5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66"/>
          <p:cNvSpPr/>
          <p:nvPr/>
        </p:nvSpPr>
        <p:spPr>
          <a:xfrm>
            <a:off x="1104054" y="521023"/>
            <a:ext cx="3528905"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3.Calculate the Average</a:t>
            </a:r>
            <a:endParaRPr b="0" i="0" sz="1400" u="none" cap="none" strike="noStrike">
              <a:solidFill>
                <a:schemeClr val="dk1"/>
              </a:solidFill>
              <a:latin typeface="Lexend"/>
              <a:ea typeface="Lexend"/>
              <a:cs typeface="Lexend"/>
              <a:sym typeface="Lexend"/>
            </a:endParaRPr>
          </a:p>
        </p:txBody>
      </p:sp>
      <p:sp>
        <p:nvSpPr>
          <p:cNvPr id="1261" name="Google Shape;1261;p66"/>
          <p:cNvSpPr/>
          <p:nvPr/>
        </p:nvSpPr>
        <p:spPr>
          <a:xfrm>
            <a:off x="1104054" y="2624540"/>
            <a:ext cx="3528905"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5.Find the Minimum Value</a:t>
            </a:r>
            <a:endParaRPr b="0" i="0" sz="1400" u="none" cap="none" strike="noStrike">
              <a:solidFill>
                <a:schemeClr val="dk1"/>
              </a:solidFill>
              <a:latin typeface="Lexend"/>
              <a:ea typeface="Lexend"/>
              <a:cs typeface="Lexend"/>
              <a:sym typeface="Lexend"/>
            </a:endParaRPr>
          </a:p>
        </p:txBody>
      </p:sp>
      <p:pic>
        <p:nvPicPr>
          <p:cNvPr id="1262" name="Google Shape;1262;p66"/>
          <p:cNvPicPr preferRelativeResize="0"/>
          <p:nvPr/>
        </p:nvPicPr>
        <p:blipFill rotWithShape="1">
          <a:blip r:embed="rId3">
            <a:alphaModFix/>
          </a:blip>
          <a:srcRect b="0" l="0" r="0" t="0"/>
          <a:stretch/>
        </p:blipFill>
        <p:spPr>
          <a:xfrm>
            <a:off x="1104054" y="819580"/>
            <a:ext cx="3528906" cy="1645913"/>
          </a:xfrm>
          <a:prstGeom prst="rect">
            <a:avLst/>
          </a:prstGeom>
          <a:noFill/>
          <a:ln>
            <a:noFill/>
          </a:ln>
        </p:spPr>
      </p:pic>
      <p:pic>
        <p:nvPicPr>
          <p:cNvPr id="1263" name="Google Shape;1263;p66"/>
          <p:cNvPicPr preferRelativeResize="0"/>
          <p:nvPr/>
        </p:nvPicPr>
        <p:blipFill rotWithShape="1">
          <a:blip r:embed="rId4">
            <a:alphaModFix/>
          </a:blip>
          <a:srcRect b="0" l="0" r="0" t="0"/>
          <a:stretch/>
        </p:blipFill>
        <p:spPr>
          <a:xfrm>
            <a:off x="1104055" y="2932317"/>
            <a:ext cx="3528906" cy="1565176"/>
          </a:xfrm>
          <a:prstGeom prst="rect">
            <a:avLst/>
          </a:prstGeom>
          <a:noFill/>
          <a:ln>
            <a:noFill/>
          </a:ln>
        </p:spPr>
      </p:pic>
      <p:sp>
        <p:nvSpPr>
          <p:cNvPr id="1264" name="Google Shape;1264;p66"/>
          <p:cNvSpPr/>
          <p:nvPr/>
        </p:nvSpPr>
        <p:spPr>
          <a:xfrm>
            <a:off x="4721013" y="518053"/>
            <a:ext cx="3569548" cy="307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GB" sz="1400" u="none" cap="none" strike="noStrike">
                <a:solidFill>
                  <a:schemeClr val="dk1"/>
                </a:solidFill>
                <a:latin typeface="Lexend"/>
                <a:ea typeface="Lexend"/>
                <a:cs typeface="Lexend"/>
                <a:sym typeface="Lexend"/>
              </a:rPr>
              <a:t>4.</a:t>
            </a:r>
            <a:r>
              <a:rPr b="0" i="0" lang="en-GB" sz="1400" u="none" cap="none" strike="noStrike">
                <a:solidFill>
                  <a:schemeClr val="dk1"/>
                </a:solidFill>
                <a:latin typeface="Lexend"/>
                <a:ea typeface="Lexend"/>
                <a:cs typeface="Lexend"/>
                <a:sym typeface="Lexend"/>
              </a:rPr>
              <a:t>Find the Maximum Value </a:t>
            </a:r>
            <a:endParaRPr/>
          </a:p>
        </p:txBody>
      </p:sp>
      <p:pic>
        <p:nvPicPr>
          <p:cNvPr id="1265" name="Google Shape;1265;p66"/>
          <p:cNvPicPr preferRelativeResize="0"/>
          <p:nvPr/>
        </p:nvPicPr>
        <p:blipFill rotWithShape="1">
          <a:blip r:embed="rId5">
            <a:alphaModFix/>
          </a:blip>
          <a:srcRect b="0" l="0" r="0" t="0"/>
          <a:stretch/>
        </p:blipFill>
        <p:spPr>
          <a:xfrm>
            <a:off x="4721013" y="828800"/>
            <a:ext cx="3569548" cy="165107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5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22"/>
          <p:cNvSpPr txBox="1"/>
          <p:nvPr/>
        </p:nvSpPr>
        <p:spPr>
          <a:xfrm>
            <a:off x="1688592" y="249936"/>
            <a:ext cx="578510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400" u="none" cap="none" strike="noStrike">
                <a:solidFill>
                  <a:srgbClr val="000000"/>
                </a:solidFill>
                <a:latin typeface="Lexend"/>
                <a:ea typeface="Lexend"/>
                <a:cs typeface="Lexend"/>
                <a:sym typeface="Lexend"/>
              </a:rPr>
              <a:t>ENTITY RELATIONSHIP DIAGRAM</a:t>
            </a:r>
            <a:endParaRPr/>
          </a:p>
        </p:txBody>
      </p:sp>
      <p:pic>
        <p:nvPicPr>
          <p:cNvPr id="756" name="Google Shape;756;p22"/>
          <p:cNvPicPr preferRelativeResize="0"/>
          <p:nvPr/>
        </p:nvPicPr>
        <p:blipFill rotWithShape="1">
          <a:blip r:embed="rId3">
            <a:alphaModFix/>
          </a:blip>
          <a:srcRect b="0" l="0" r="0" t="0"/>
          <a:stretch/>
        </p:blipFill>
        <p:spPr>
          <a:xfrm>
            <a:off x="1783343" y="711601"/>
            <a:ext cx="5419494" cy="4161341"/>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67"/>
          <p:cNvSpPr txBox="1"/>
          <p:nvPr/>
        </p:nvSpPr>
        <p:spPr>
          <a:xfrm>
            <a:off x="1666395" y="380024"/>
            <a:ext cx="60944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62E2A1"/>
                </a:solidFill>
                <a:latin typeface="Lexend"/>
                <a:ea typeface="Lexend"/>
                <a:cs typeface="Lexend"/>
                <a:sym typeface="Lexend"/>
              </a:rPr>
              <a:t>GROUP BY with HAVING</a:t>
            </a:r>
            <a:endParaRPr b="0" i="0" sz="1400" u="none" cap="none" strike="noStrike">
              <a:solidFill>
                <a:srgbClr val="62E2A1"/>
              </a:solidFill>
              <a:latin typeface="Arial"/>
              <a:ea typeface="Arial"/>
              <a:cs typeface="Arial"/>
              <a:sym typeface="Arial"/>
            </a:endParaRPr>
          </a:p>
        </p:txBody>
      </p:sp>
      <p:sp>
        <p:nvSpPr>
          <p:cNvPr id="1271" name="Google Shape;1271;p67"/>
          <p:cNvSpPr txBox="1"/>
          <p:nvPr/>
        </p:nvSpPr>
        <p:spPr>
          <a:xfrm>
            <a:off x="2617254" y="964799"/>
            <a:ext cx="4192694" cy="738664"/>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1. Find the total amount spent by each patient and list only those who have spent more than 300.</a:t>
            </a:r>
            <a:endParaRPr b="0" i="0" sz="1400" u="none" cap="none" strike="noStrike">
              <a:solidFill>
                <a:srgbClr val="000000"/>
              </a:solidFill>
              <a:latin typeface="Lexend"/>
              <a:ea typeface="Lexend"/>
              <a:cs typeface="Lexend"/>
              <a:sym typeface="Lexend"/>
            </a:endParaRPr>
          </a:p>
        </p:txBody>
      </p:sp>
      <p:pic>
        <p:nvPicPr>
          <p:cNvPr id="1272" name="Google Shape;1272;p67"/>
          <p:cNvPicPr preferRelativeResize="0"/>
          <p:nvPr/>
        </p:nvPicPr>
        <p:blipFill rotWithShape="1">
          <a:blip r:embed="rId3">
            <a:alphaModFix/>
          </a:blip>
          <a:srcRect b="0" l="0" r="0" t="0"/>
          <a:stretch/>
        </p:blipFill>
        <p:spPr>
          <a:xfrm>
            <a:off x="2617254" y="1703463"/>
            <a:ext cx="4192694" cy="222190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68"/>
          <p:cNvSpPr txBox="1"/>
          <p:nvPr/>
        </p:nvSpPr>
        <p:spPr>
          <a:xfrm>
            <a:off x="1102670" y="1864818"/>
            <a:ext cx="3902823"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6600" u="none" cap="none" strike="noStrike">
                <a:solidFill>
                  <a:srgbClr val="000000"/>
                </a:solidFill>
                <a:latin typeface="Lexend"/>
                <a:ea typeface="Lexend"/>
                <a:cs typeface="Lexend"/>
                <a:sym typeface="Lexend"/>
              </a:rPr>
              <a:t>Subquer</a:t>
            </a:r>
            <a:endParaRPr b="0" i="0" sz="6600" u="none" cap="none" strike="noStrike">
              <a:solidFill>
                <a:srgbClr val="000000"/>
              </a:solidFill>
              <a:latin typeface="Lexend"/>
              <a:ea typeface="Lexend"/>
              <a:cs typeface="Lexend"/>
              <a:sym typeface="Lexend"/>
            </a:endParaRPr>
          </a:p>
        </p:txBody>
      </p:sp>
      <p:grpSp>
        <p:nvGrpSpPr>
          <p:cNvPr id="1278" name="Google Shape;1278;p68"/>
          <p:cNvGrpSpPr/>
          <p:nvPr/>
        </p:nvGrpSpPr>
        <p:grpSpPr>
          <a:xfrm rot="-3295446">
            <a:off x="-33843" y="-15222"/>
            <a:ext cx="703204" cy="748915"/>
            <a:chOff x="7136325" y="3281650"/>
            <a:chExt cx="891400" cy="1019275"/>
          </a:xfrm>
        </p:grpSpPr>
        <p:sp>
          <p:nvSpPr>
            <p:cNvPr id="1279" name="Google Shape;1279;p68"/>
            <p:cNvSpPr/>
            <p:nvPr/>
          </p:nvSpPr>
          <p:spPr>
            <a:xfrm>
              <a:off x="7136325" y="3281650"/>
              <a:ext cx="891400" cy="1019275"/>
            </a:xfrm>
            <a:custGeom>
              <a:rect b="b" l="l" r="r" t="t"/>
              <a:pathLst>
                <a:path extrusionOk="0" h="40771" w="35656">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8"/>
            <p:cNvSpPr/>
            <p:nvPr/>
          </p:nvSpPr>
          <p:spPr>
            <a:xfrm>
              <a:off x="7204775" y="3296850"/>
              <a:ext cx="774875" cy="935050"/>
            </a:xfrm>
            <a:custGeom>
              <a:rect b="b" l="l" r="r" t="t"/>
              <a:pathLst>
                <a:path extrusionOk="0" h="37402" w="30995">
                  <a:moveTo>
                    <a:pt x="11115" y="1"/>
                  </a:moveTo>
                  <a:lnTo>
                    <a:pt x="1" y="30048"/>
                  </a:lnTo>
                  <a:lnTo>
                    <a:pt x="19878" y="37402"/>
                  </a:lnTo>
                  <a:lnTo>
                    <a:pt x="30994" y="7354"/>
                  </a:lnTo>
                  <a:lnTo>
                    <a:pt x="111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8"/>
            <p:cNvSpPr/>
            <p:nvPr/>
          </p:nvSpPr>
          <p:spPr>
            <a:xfrm>
              <a:off x="7583250" y="3283675"/>
              <a:ext cx="292025" cy="190200"/>
            </a:xfrm>
            <a:custGeom>
              <a:rect b="b" l="l" r="r" t="t"/>
              <a:pathLst>
                <a:path extrusionOk="0" h="7608" w="11681">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8"/>
            <p:cNvSpPr/>
            <p:nvPr/>
          </p:nvSpPr>
          <p:spPr>
            <a:xfrm>
              <a:off x="7487000" y="3455650"/>
              <a:ext cx="385050" cy="147450"/>
            </a:xfrm>
            <a:custGeom>
              <a:rect b="b" l="l" r="r" t="t"/>
              <a:pathLst>
                <a:path extrusionOk="0" h="5898" w="15402">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8"/>
            <p:cNvSpPr/>
            <p:nvPr/>
          </p:nvSpPr>
          <p:spPr>
            <a:xfrm>
              <a:off x="7462925" y="3520775"/>
              <a:ext cx="385050" cy="147450"/>
            </a:xfrm>
            <a:custGeom>
              <a:rect b="b" l="l" r="r" t="t"/>
              <a:pathLst>
                <a:path extrusionOk="0" h="5898" w="15402">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8"/>
            <p:cNvSpPr/>
            <p:nvPr/>
          </p:nvSpPr>
          <p:spPr>
            <a:xfrm>
              <a:off x="7438975" y="3585950"/>
              <a:ext cx="384900" cy="147400"/>
            </a:xfrm>
            <a:custGeom>
              <a:rect b="b" l="l" r="r" t="t"/>
              <a:pathLst>
                <a:path extrusionOk="0" h="5896" w="15396">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8"/>
            <p:cNvSpPr/>
            <p:nvPr/>
          </p:nvSpPr>
          <p:spPr>
            <a:xfrm>
              <a:off x="7414750" y="3651025"/>
              <a:ext cx="385050" cy="147450"/>
            </a:xfrm>
            <a:custGeom>
              <a:rect b="b" l="l" r="r" t="t"/>
              <a:pathLst>
                <a:path extrusionOk="0" h="5898" w="15402">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8"/>
            <p:cNvSpPr/>
            <p:nvPr/>
          </p:nvSpPr>
          <p:spPr>
            <a:xfrm>
              <a:off x="7390675" y="3716175"/>
              <a:ext cx="385050" cy="147425"/>
            </a:xfrm>
            <a:custGeom>
              <a:rect b="b" l="l" r="r" t="t"/>
              <a:pathLst>
                <a:path extrusionOk="0" h="5897" w="15402">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8"/>
            <p:cNvSpPr/>
            <p:nvPr/>
          </p:nvSpPr>
          <p:spPr>
            <a:xfrm>
              <a:off x="7366575" y="3781250"/>
              <a:ext cx="385050" cy="147475"/>
            </a:xfrm>
            <a:custGeom>
              <a:rect b="b" l="l" r="r" t="t"/>
              <a:pathLst>
                <a:path extrusionOk="0" h="5899" w="15402">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8"/>
            <p:cNvSpPr/>
            <p:nvPr/>
          </p:nvSpPr>
          <p:spPr>
            <a:xfrm>
              <a:off x="7342500" y="3846375"/>
              <a:ext cx="385025" cy="147425"/>
            </a:xfrm>
            <a:custGeom>
              <a:rect b="b" l="l" r="r" t="t"/>
              <a:pathLst>
                <a:path extrusionOk="0" h="5897" w="15401">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8"/>
            <p:cNvSpPr/>
            <p:nvPr/>
          </p:nvSpPr>
          <p:spPr>
            <a:xfrm>
              <a:off x="7318450" y="3911525"/>
              <a:ext cx="384950" cy="147425"/>
            </a:xfrm>
            <a:custGeom>
              <a:rect b="b" l="l" r="r" t="t"/>
              <a:pathLst>
                <a:path extrusionOk="0" h="5897" w="15398">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8"/>
            <p:cNvSpPr/>
            <p:nvPr/>
          </p:nvSpPr>
          <p:spPr>
            <a:xfrm>
              <a:off x="7294275" y="3976625"/>
              <a:ext cx="385050" cy="147450"/>
            </a:xfrm>
            <a:custGeom>
              <a:rect b="b" l="l" r="r" t="t"/>
              <a:pathLst>
                <a:path extrusionOk="0" h="5898" w="15402">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fetchpik.com/images/fetchpik.com-iconscout-4wOebYkglV.png" id="1291" name="Google Shape;1291;p68"/>
          <p:cNvPicPr preferRelativeResize="0"/>
          <p:nvPr/>
        </p:nvPicPr>
        <p:blipFill rotWithShape="1">
          <a:blip r:embed="rId3">
            <a:alphaModFix/>
          </a:blip>
          <a:srcRect b="0" l="0" r="0" t="0"/>
          <a:stretch/>
        </p:blipFill>
        <p:spPr>
          <a:xfrm rot="1034444">
            <a:off x="3104507" y="1256478"/>
            <a:ext cx="4132758" cy="232467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500"/>
                                        <p:tgtEl>
                                          <p:spTgt spid="1277"/>
                                        </p:tgtEl>
                                        <p:attrNameLst>
                                          <p:attrName>ppt_w</p:attrName>
                                        </p:attrNameLst>
                                      </p:cBhvr>
                                      <p:tavLst>
                                        <p:tav fmla="" tm="0">
                                          <p:val>
                                            <p:strVal val="0"/>
                                          </p:val>
                                        </p:tav>
                                        <p:tav fmla="" tm="100000">
                                          <p:val>
                                            <p:strVal val="#ppt_w"/>
                                          </p:val>
                                        </p:tav>
                                      </p:tavLst>
                                    </p:anim>
                                    <p:anim calcmode="lin" valueType="num">
                                      <p:cBhvr additive="base">
                                        <p:cTn dur="500"/>
                                        <p:tgtEl>
                                          <p:spTgt spid="127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822"/>
                                        <p:tgtEl>
                                          <p:spTgt spid="1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69"/>
          <p:cNvSpPr/>
          <p:nvPr/>
        </p:nvSpPr>
        <p:spPr>
          <a:xfrm>
            <a:off x="1259839" y="194790"/>
            <a:ext cx="7125548" cy="7386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GB" sz="1400" u="none" cap="none" strike="noStrike">
                <a:solidFill>
                  <a:schemeClr val="dk1"/>
                </a:solidFill>
                <a:latin typeface="Lexend"/>
                <a:ea typeface="Lexend"/>
                <a:cs typeface="Lexend"/>
                <a:sym typeface="Lexend"/>
              </a:rPr>
              <a:t>A subquery is a nested query within another SQL query. Subqueries can be used in various clauses like SELECT, FROM, WHERE, etc., to perform advanced data retrieval and filtering. </a:t>
            </a:r>
            <a:endParaRPr/>
          </a:p>
        </p:txBody>
      </p:sp>
      <p:pic>
        <p:nvPicPr>
          <p:cNvPr id="1297" name="Google Shape;1297;p69"/>
          <p:cNvPicPr preferRelativeResize="0"/>
          <p:nvPr/>
        </p:nvPicPr>
        <p:blipFill rotWithShape="1">
          <a:blip r:embed="rId3">
            <a:alphaModFix/>
          </a:blip>
          <a:srcRect b="0" l="0" r="0" t="0"/>
          <a:stretch/>
        </p:blipFill>
        <p:spPr>
          <a:xfrm>
            <a:off x="1938936" y="1457977"/>
            <a:ext cx="5767349" cy="3166254"/>
          </a:xfrm>
          <a:prstGeom prst="rect">
            <a:avLst/>
          </a:prstGeom>
          <a:noFill/>
          <a:ln>
            <a:noFill/>
          </a:ln>
        </p:spPr>
      </p:pic>
      <p:sp>
        <p:nvSpPr>
          <p:cNvPr id="1298" name="Google Shape;1298;p69"/>
          <p:cNvSpPr/>
          <p:nvPr/>
        </p:nvSpPr>
        <p:spPr>
          <a:xfrm>
            <a:off x="1938936" y="1150200"/>
            <a:ext cx="5767349" cy="30777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Lexend"/>
                <a:ea typeface="Lexend"/>
                <a:cs typeface="Lexend"/>
                <a:sym typeface="Lexend"/>
              </a:rPr>
              <a:t>Get each patient's total expenses using a subquery.</a:t>
            </a:r>
            <a:endParaRPr b="0" i="0" sz="1400" u="none" cap="none" strike="noStrike">
              <a:solidFill>
                <a:schemeClr val="dk1"/>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0"/>
          <p:cNvSpPr txBox="1"/>
          <p:nvPr/>
        </p:nvSpPr>
        <p:spPr>
          <a:xfrm>
            <a:off x="1102670" y="1864818"/>
            <a:ext cx="3902823"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6600" u="none" cap="none" strike="noStrike">
                <a:solidFill>
                  <a:srgbClr val="000000"/>
                </a:solidFill>
                <a:latin typeface="Lexend"/>
                <a:ea typeface="Lexend"/>
                <a:cs typeface="Lexend"/>
                <a:sym typeface="Lexend"/>
              </a:rPr>
              <a:t>JOINS</a:t>
            </a:r>
            <a:endParaRPr b="0" i="0" sz="6600" u="none" cap="none" strike="noStrike">
              <a:solidFill>
                <a:srgbClr val="000000"/>
              </a:solidFill>
              <a:latin typeface="Lexend"/>
              <a:ea typeface="Lexend"/>
              <a:cs typeface="Lexend"/>
              <a:sym typeface="Lexend"/>
            </a:endParaRPr>
          </a:p>
        </p:txBody>
      </p:sp>
      <p:grpSp>
        <p:nvGrpSpPr>
          <p:cNvPr id="1304" name="Google Shape;1304;p70"/>
          <p:cNvGrpSpPr/>
          <p:nvPr/>
        </p:nvGrpSpPr>
        <p:grpSpPr>
          <a:xfrm rot="-3295446">
            <a:off x="-33843" y="-15222"/>
            <a:ext cx="703204" cy="748915"/>
            <a:chOff x="7136325" y="3281650"/>
            <a:chExt cx="891400" cy="1019275"/>
          </a:xfrm>
        </p:grpSpPr>
        <p:sp>
          <p:nvSpPr>
            <p:cNvPr id="1305" name="Google Shape;1305;p70"/>
            <p:cNvSpPr/>
            <p:nvPr/>
          </p:nvSpPr>
          <p:spPr>
            <a:xfrm>
              <a:off x="7136325" y="3281650"/>
              <a:ext cx="891400" cy="1019275"/>
            </a:xfrm>
            <a:custGeom>
              <a:rect b="b" l="l" r="r" t="t"/>
              <a:pathLst>
                <a:path extrusionOk="0" h="40771" w="35656">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0"/>
            <p:cNvSpPr/>
            <p:nvPr/>
          </p:nvSpPr>
          <p:spPr>
            <a:xfrm>
              <a:off x="7204775" y="3296850"/>
              <a:ext cx="774875" cy="935050"/>
            </a:xfrm>
            <a:custGeom>
              <a:rect b="b" l="l" r="r" t="t"/>
              <a:pathLst>
                <a:path extrusionOk="0" h="37402" w="30995">
                  <a:moveTo>
                    <a:pt x="11115" y="1"/>
                  </a:moveTo>
                  <a:lnTo>
                    <a:pt x="1" y="30048"/>
                  </a:lnTo>
                  <a:lnTo>
                    <a:pt x="19878" y="37402"/>
                  </a:lnTo>
                  <a:lnTo>
                    <a:pt x="30994" y="7354"/>
                  </a:lnTo>
                  <a:lnTo>
                    <a:pt x="111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0"/>
            <p:cNvSpPr/>
            <p:nvPr/>
          </p:nvSpPr>
          <p:spPr>
            <a:xfrm>
              <a:off x="7583250" y="3283675"/>
              <a:ext cx="292025" cy="190200"/>
            </a:xfrm>
            <a:custGeom>
              <a:rect b="b" l="l" r="r" t="t"/>
              <a:pathLst>
                <a:path extrusionOk="0" h="7608" w="11681">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0"/>
            <p:cNvSpPr/>
            <p:nvPr/>
          </p:nvSpPr>
          <p:spPr>
            <a:xfrm>
              <a:off x="7487000" y="3455650"/>
              <a:ext cx="385050" cy="147450"/>
            </a:xfrm>
            <a:custGeom>
              <a:rect b="b" l="l" r="r" t="t"/>
              <a:pathLst>
                <a:path extrusionOk="0" h="5898" w="15402">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0"/>
            <p:cNvSpPr/>
            <p:nvPr/>
          </p:nvSpPr>
          <p:spPr>
            <a:xfrm>
              <a:off x="7462925" y="3520775"/>
              <a:ext cx="385050" cy="147450"/>
            </a:xfrm>
            <a:custGeom>
              <a:rect b="b" l="l" r="r" t="t"/>
              <a:pathLst>
                <a:path extrusionOk="0" h="5898" w="15402">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0"/>
            <p:cNvSpPr/>
            <p:nvPr/>
          </p:nvSpPr>
          <p:spPr>
            <a:xfrm>
              <a:off x="7438975" y="3585950"/>
              <a:ext cx="384900" cy="147400"/>
            </a:xfrm>
            <a:custGeom>
              <a:rect b="b" l="l" r="r" t="t"/>
              <a:pathLst>
                <a:path extrusionOk="0" h="5896" w="15396">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0"/>
            <p:cNvSpPr/>
            <p:nvPr/>
          </p:nvSpPr>
          <p:spPr>
            <a:xfrm>
              <a:off x="7414750" y="3651025"/>
              <a:ext cx="385050" cy="147450"/>
            </a:xfrm>
            <a:custGeom>
              <a:rect b="b" l="l" r="r" t="t"/>
              <a:pathLst>
                <a:path extrusionOk="0" h="5898" w="15402">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0"/>
            <p:cNvSpPr/>
            <p:nvPr/>
          </p:nvSpPr>
          <p:spPr>
            <a:xfrm>
              <a:off x="7390675" y="3716175"/>
              <a:ext cx="385050" cy="147425"/>
            </a:xfrm>
            <a:custGeom>
              <a:rect b="b" l="l" r="r" t="t"/>
              <a:pathLst>
                <a:path extrusionOk="0" h="5897" w="15402">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0"/>
            <p:cNvSpPr/>
            <p:nvPr/>
          </p:nvSpPr>
          <p:spPr>
            <a:xfrm>
              <a:off x="7366575" y="3781250"/>
              <a:ext cx="385050" cy="147475"/>
            </a:xfrm>
            <a:custGeom>
              <a:rect b="b" l="l" r="r" t="t"/>
              <a:pathLst>
                <a:path extrusionOk="0" h="5899" w="15402">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0"/>
            <p:cNvSpPr/>
            <p:nvPr/>
          </p:nvSpPr>
          <p:spPr>
            <a:xfrm>
              <a:off x="7342500" y="3846375"/>
              <a:ext cx="385025" cy="147425"/>
            </a:xfrm>
            <a:custGeom>
              <a:rect b="b" l="l" r="r" t="t"/>
              <a:pathLst>
                <a:path extrusionOk="0" h="5897" w="15401">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0"/>
            <p:cNvSpPr/>
            <p:nvPr/>
          </p:nvSpPr>
          <p:spPr>
            <a:xfrm>
              <a:off x="7318450" y="3911525"/>
              <a:ext cx="384950" cy="147425"/>
            </a:xfrm>
            <a:custGeom>
              <a:rect b="b" l="l" r="r" t="t"/>
              <a:pathLst>
                <a:path extrusionOk="0" h="5897" w="15398">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0"/>
            <p:cNvSpPr/>
            <p:nvPr/>
          </p:nvSpPr>
          <p:spPr>
            <a:xfrm>
              <a:off x="7294275" y="3976625"/>
              <a:ext cx="385050" cy="147450"/>
            </a:xfrm>
            <a:custGeom>
              <a:rect b="b" l="l" r="r" t="t"/>
              <a:pathLst>
                <a:path extrusionOk="0" h="5898" w="15402">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fetchpik.com/images/fetchpik.com-iconscout-WlEGucqekw.png" id="1317" name="Google Shape;1317;p70"/>
          <p:cNvPicPr preferRelativeResize="0"/>
          <p:nvPr/>
        </p:nvPicPr>
        <p:blipFill rotWithShape="1">
          <a:blip r:embed="rId3">
            <a:alphaModFix/>
          </a:blip>
          <a:srcRect b="0" l="0" r="0" t="0"/>
          <a:stretch/>
        </p:blipFill>
        <p:spPr>
          <a:xfrm>
            <a:off x="1456267" y="530098"/>
            <a:ext cx="2133388" cy="214291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71"/>
          <p:cNvSpPr/>
          <p:nvPr/>
        </p:nvSpPr>
        <p:spPr>
          <a:xfrm>
            <a:off x="1219199" y="76098"/>
            <a:ext cx="6502401" cy="523220"/>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chemeClr val="accent2"/>
                </a:solidFill>
                <a:latin typeface="Arial"/>
                <a:ea typeface="Arial"/>
                <a:cs typeface="Arial"/>
                <a:sym typeface="Arial"/>
              </a:rPr>
              <a:t>SQL joins</a:t>
            </a:r>
            <a:r>
              <a:rPr b="0" i="0" lang="en-GB" sz="1400" u="none" cap="none" strike="noStrike">
                <a:solidFill>
                  <a:srgbClr val="000000"/>
                </a:solidFill>
                <a:latin typeface="Arial"/>
                <a:ea typeface="Arial"/>
                <a:cs typeface="Arial"/>
                <a:sym typeface="Arial"/>
              </a:rPr>
              <a:t> are used to combine rows from two or more tables based on a related column.</a:t>
            </a:r>
            <a:endParaRPr b="0" i="0" sz="1400" u="none" cap="none" strike="noStrike">
              <a:solidFill>
                <a:srgbClr val="000000"/>
              </a:solidFill>
              <a:latin typeface="Arial"/>
              <a:ea typeface="Arial"/>
              <a:cs typeface="Arial"/>
              <a:sym typeface="Arial"/>
            </a:endParaRPr>
          </a:p>
        </p:txBody>
      </p:sp>
      <p:sp>
        <p:nvSpPr>
          <p:cNvPr id="1323" name="Google Shape;1323;p71"/>
          <p:cNvSpPr/>
          <p:nvPr/>
        </p:nvSpPr>
        <p:spPr>
          <a:xfrm>
            <a:off x="1683172" y="645610"/>
            <a:ext cx="5574453" cy="307777"/>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1. </a:t>
            </a:r>
            <a:r>
              <a:rPr b="0" i="0" lang="en-GB" sz="1400" u="none" cap="none" strike="noStrike">
                <a:solidFill>
                  <a:srgbClr val="F58E00"/>
                </a:solidFill>
                <a:latin typeface="Arial"/>
                <a:ea typeface="Arial"/>
                <a:cs typeface="Arial"/>
                <a:sym typeface="Arial"/>
              </a:rPr>
              <a:t>INNER JOIN </a:t>
            </a:r>
            <a:r>
              <a:rPr b="0" i="0" lang="en-GB" sz="1400" u="none" cap="none" strike="noStrike">
                <a:solidFill>
                  <a:srgbClr val="000000"/>
                </a:solidFill>
                <a:latin typeface="Arial"/>
                <a:ea typeface="Arial"/>
                <a:cs typeface="Arial"/>
                <a:sym typeface="Arial"/>
              </a:rPr>
              <a:t>: Returns rows where there is a match in both tables.</a:t>
            </a:r>
            <a:endParaRPr b="0" i="0" sz="1400" u="none" cap="none" strike="noStrike">
              <a:solidFill>
                <a:srgbClr val="000000"/>
              </a:solidFill>
              <a:latin typeface="Arial"/>
              <a:ea typeface="Arial"/>
              <a:cs typeface="Arial"/>
              <a:sym typeface="Arial"/>
            </a:endParaRPr>
          </a:p>
        </p:txBody>
      </p:sp>
      <p:pic>
        <p:nvPicPr>
          <p:cNvPr id="1324" name="Google Shape;1324;p71"/>
          <p:cNvPicPr preferRelativeResize="0"/>
          <p:nvPr/>
        </p:nvPicPr>
        <p:blipFill rotWithShape="1">
          <a:blip r:embed="rId3">
            <a:alphaModFix/>
          </a:blip>
          <a:srcRect b="0" l="0" r="0" t="0"/>
          <a:stretch/>
        </p:blipFill>
        <p:spPr>
          <a:xfrm>
            <a:off x="1219199" y="1592906"/>
            <a:ext cx="6502401" cy="3323382"/>
          </a:xfrm>
          <a:prstGeom prst="rect">
            <a:avLst/>
          </a:prstGeom>
          <a:noFill/>
          <a:ln>
            <a:noFill/>
          </a:ln>
        </p:spPr>
      </p:pic>
      <p:sp>
        <p:nvSpPr>
          <p:cNvPr id="1325" name="Google Shape;1325;p71"/>
          <p:cNvSpPr/>
          <p:nvPr/>
        </p:nvSpPr>
        <p:spPr>
          <a:xfrm>
            <a:off x="1219199" y="1069686"/>
            <a:ext cx="6502401" cy="523220"/>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Retrieve a list of appointments, including the patient's full name, doctor's full name, and the reason for the appointment.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5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500"/>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500"/>
                                        <p:tgtEl>
                                          <p:spTgt spid="1324"/>
                                        </p:tgtEl>
                                      </p:cBhvr>
                                    </p:animEffec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500"/>
                                        <p:tgtEl>
                                          <p:spTgt spid="1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2"/>
          <p:cNvSpPr/>
          <p:nvPr/>
        </p:nvSpPr>
        <p:spPr>
          <a:xfrm>
            <a:off x="764699" y="365757"/>
            <a:ext cx="7349067" cy="738664"/>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rgbClr val="F58E00"/>
                </a:solidFill>
                <a:latin typeface="Arial"/>
                <a:ea typeface="Arial"/>
                <a:cs typeface="Arial"/>
                <a:sym typeface="Arial"/>
              </a:rPr>
              <a:t>2. LEFT JOIN :</a:t>
            </a:r>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A LEFT JOIN retrieves all rows from the left table and the matching rows from the right table. If there is no match, the result will contain NULL for columns from the right table.</a:t>
            </a:r>
            <a:endParaRPr b="0" i="0" sz="1400" u="none" cap="none" strike="noStrike">
              <a:solidFill>
                <a:srgbClr val="000000"/>
              </a:solidFill>
              <a:latin typeface="Arial"/>
              <a:ea typeface="Arial"/>
              <a:cs typeface="Arial"/>
              <a:sym typeface="Arial"/>
            </a:endParaRPr>
          </a:p>
        </p:txBody>
      </p:sp>
      <p:sp>
        <p:nvSpPr>
          <p:cNvPr id="1331" name="Google Shape;1331;p72"/>
          <p:cNvSpPr/>
          <p:nvPr/>
        </p:nvSpPr>
        <p:spPr>
          <a:xfrm>
            <a:off x="764699" y="1212425"/>
            <a:ext cx="7349067" cy="738664"/>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List all doctors along with their patient's details (first name, last name) and the appointment reason. If a doctor has not been assigned to any appointments, still show the doctor’s information but with NULL values for the patient’s details.</a:t>
            </a:r>
            <a:endParaRPr b="0" i="0" sz="1400" u="none" cap="none" strike="noStrike">
              <a:solidFill>
                <a:srgbClr val="000000"/>
              </a:solidFill>
              <a:latin typeface="Arial"/>
              <a:ea typeface="Arial"/>
              <a:cs typeface="Arial"/>
              <a:sym typeface="Arial"/>
            </a:endParaRPr>
          </a:p>
        </p:txBody>
      </p:sp>
      <p:pic>
        <p:nvPicPr>
          <p:cNvPr id="1332" name="Google Shape;1332;p72"/>
          <p:cNvPicPr preferRelativeResize="0"/>
          <p:nvPr/>
        </p:nvPicPr>
        <p:blipFill rotWithShape="1">
          <a:blip r:embed="rId3">
            <a:alphaModFix/>
          </a:blip>
          <a:srcRect b="0" l="0" r="0" t="0"/>
          <a:stretch/>
        </p:blipFill>
        <p:spPr>
          <a:xfrm>
            <a:off x="2031998" y="2045546"/>
            <a:ext cx="4651908" cy="292909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5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5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500"/>
                                        <p:tgtEl>
                                          <p:spTgt spid="1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73"/>
          <p:cNvSpPr/>
          <p:nvPr/>
        </p:nvSpPr>
        <p:spPr>
          <a:xfrm>
            <a:off x="806027" y="218804"/>
            <a:ext cx="7349067" cy="738664"/>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rgbClr val="F58E00"/>
                </a:solidFill>
                <a:latin typeface="Arial"/>
                <a:ea typeface="Arial"/>
                <a:cs typeface="Arial"/>
                <a:sym typeface="Arial"/>
              </a:rPr>
              <a:t>3. RIGTH JOIN :</a:t>
            </a:r>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Returns all rows from the right table and matching rows from the left table. Non-matching rows from the left table will have NULL.</a:t>
            </a:r>
            <a:endParaRPr b="0" i="0" sz="1400" u="none" cap="none" strike="noStrike">
              <a:solidFill>
                <a:srgbClr val="000000"/>
              </a:solidFill>
              <a:latin typeface="Arial"/>
              <a:ea typeface="Arial"/>
              <a:cs typeface="Arial"/>
              <a:sym typeface="Arial"/>
            </a:endParaRPr>
          </a:p>
        </p:txBody>
      </p:sp>
      <p:sp>
        <p:nvSpPr>
          <p:cNvPr id="1338" name="Google Shape;1338;p73"/>
          <p:cNvSpPr/>
          <p:nvPr/>
        </p:nvSpPr>
        <p:spPr>
          <a:xfrm>
            <a:off x="806027" y="984191"/>
            <a:ext cx="7349067" cy="738664"/>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We want to list all medications prescribed to patients and the patient details associated with each medication. If a medication is not linked to a patient (for some reason), we still want to include the medication details, but with NULL values for patient details.</a:t>
            </a:r>
            <a:endParaRPr b="0" i="0" sz="1400" u="none" cap="none" strike="noStrike">
              <a:solidFill>
                <a:srgbClr val="000000"/>
              </a:solidFill>
              <a:latin typeface="Arial"/>
              <a:ea typeface="Arial"/>
              <a:cs typeface="Arial"/>
              <a:sym typeface="Arial"/>
            </a:endParaRPr>
          </a:p>
        </p:txBody>
      </p:sp>
      <p:pic>
        <p:nvPicPr>
          <p:cNvPr id="1339" name="Google Shape;1339;p73"/>
          <p:cNvPicPr preferRelativeResize="0"/>
          <p:nvPr/>
        </p:nvPicPr>
        <p:blipFill rotWithShape="1">
          <a:blip r:embed="rId3">
            <a:alphaModFix/>
          </a:blip>
          <a:srcRect b="0" l="0" r="0" t="0"/>
          <a:stretch/>
        </p:blipFill>
        <p:spPr>
          <a:xfrm>
            <a:off x="2749974" y="1769898"/>
            <a:ext cx="3870411" cy="2986481"/>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74"/>
          <p:cNvSpPr/>
          <p:nvPr/>
        </p:nvSpPr>
        <p:spPr>
          <a:xfrm>
            <a:off x="863008" y="214196"/>
            <a:ext cx="7349067" cy="954107"/>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rgbClr val="F58E00"/>
                </a:solidFill>
                <a:latin typeface="Arial"/>
                <a:ea typeface="Arial"/>
                <a:cs typeface="Arial"/>
                <a:sym typeface="Arial"/>
              </a:rPr>
              <a:t>4.FULL JOIN:</a:t>
            </a:r>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Combines results of both LEFT JOIN and RIGHT JOIN. Returns all rows when there is a match in one of the tables.</a:t>
            </a:r>
            <a:endParaRPr b="1" i="0" sz="1400" u="none" cap="none" strike="noStrike">
              <a:solidFill>
                <a:srgbClr val="F58E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5" name="Google Shape;1345;p74"/>
          <p:cNvSpPr/>
          <p:nvPr/>
        </p:nvSpPr>
        <p:spPr>
          <a:xfrm>
            <a:off x="863008" y="1168303"/>
            <a:ext cx="7349067" cy="738664"/>
          </a:xfrm>
          <a:prstGeom prst="rect">
            <a:avLst/>
          </a:prstGeom>
          <a:solidFill>
            <a:srgbClr val="C1E0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We want to create a list of all patients and doctors. We'll use a UNION to combine their names (from both tables) into a single result. We'll select the first name and last name from both the Patients table and the Doctors table, and merge the two results into a single list.</a:t>
            </a:r>
            <a:endParaRPr/>
          </a:p>
        </p:txBody>
      </p:sp>
      <p:pic>
        <p:nvPicPr>
          <p:cNvPr id="1346" name="Google Shape;1346;p74"/>
          <p:cNvPicPr preferRelativeResize="0"/>
          <p:nvPr/>
        </p:nvPicPr>
        <p:blipFill rotWithShape="1">
          <a:blip r:embed="rId3">
            <a:alphaModFix/>
          </a:blip>
          <a:srcRect b="0" l="0" r="0" t="0"/>
          <a:stretch/>
        </p:blipFill>
        <p:spPr>
          <a:xfrm>
            <a:off x="1435947" y="1906967"/>
            <a:ext cx="6231466" cy="243765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500"/>
                                        <p:tgtEl>
                                          <p:spTgt spid="1345"/>
                                        </p:tgtEl>
                                      </p:cBhvr>
                                    </p:animEffect>
                                  </p:childTnLst>
                                </p:cTn>
                              </p:par>
                              <p:par>
                                <p:cTn fill="hold" nodeType="with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500"/>
                                        <p:tgtEl>
                                          <p:spTgt spid="1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75"/>
          <p:cNvSpPr txBox="1"/>
          <p:nvPr/>
        </p:nvSpPr>
        <p:spPr>
          <a:xfrm>
            <a:off x="1109443" y="1864818"/>
            <a:ext cx="3902823"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6600" u="none" cap="none" strike="noStrike">
                <a:solidFill>
                  <a:srgbClr val="000000"/>
                </a:solidFill>
                <a:latin typeface="Lexend"/>
                <a:ea typeface="Lexend"/>
                <a:cs typeface="Lexend"/>
                <a:sym typeface="Lexend"/>
              </a:rPr>
              <a:t>VIWE</a:t>
            </a:r>
            <a:endParaRPr b="0" i="0" sz="6600" u="none" cap="none" strike="noStrike">
              <a:solidFill>
                <a:srgbClr val="000000"/>
              </a:solidFill>
              <a:latin typeface="Lexend"/>
              <a:ea typeface="Lexend"/>
              <a:cs typeface="Lexend"/>
              <a:sym typeface="Lexend"/>
            </a:endParaRPr>
          </a:p>
        </p:txBody>
      </p:sp>
      <p:grpSp>
        <p:nvGrpSpPr>
          <p:cNvPr id="1352" name="Google Shape;1352;p75"/>
          <p:cNvGrpSpPr/>
          <p:nvPr/>
        </p:nvGrpSpPr>
        <p:grpSpPr>
          <a:xfrm rot="-3295446">
            <a:off x="-33843" y="-15222"/>
            <a:ext cx="703204" cy="748915"/>
            <a:chOff x="7136325" y="3281650"/>
            <a:chExt cx="891400" cy="1019275"/>
          </a:xfrm>
        </p:grpSpPr>
        <p:sp>
          <p:nvSpPr>
            <p:cNvPr id="1353" name="Google Shape;1353;p75"/>
            <p:cNvSpPr/>
            <p:nvPr/>
          </p:nvSpPr>
          <p:spPr>
            <a:xfrm>
              <a:off x="7136325" y="3281650"/>
              <a:ext cx="891400" cy="1019275"/>
            </a:xfrm>
            <a:custGeom>
              <a:rect b="b" l="l" r="r" t="t"/>
              <a:pathLst>
                <a:path extrusionOk="0" h="40771" w="35656">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5"/>
            <p:cNvSpPr/>
            <p:nvPr/>
          </p:nvSpPr>
          <p:spPr>
            <a:xfrm>
              <a:off x="7204775" y="3296850"/>
              <a:ext cx="774875" cy="935050"/>
            </a:xfrm>
            <a:custGeom>
              <a:rect b="b" l="l" r="r" t="t"/>
              <a:pathLst>
                <a:path extrusionOk="0" h="37402" w="30995">
                  <a:moveTo>
                    <a:pt x="11115" y="1"/>
                  </a:moveTo>
                  <a:lnTo>
                    <a:pt x="1" y="30048"/>
                  </a:lnTo>
                  <a:lnTo>
                    <a:pt x="19878" y="37402"/>
                  </a:lnTo>
                  <a:lnTo>
                    <a:pt x="30994" y="7354"/>
                  </a:lnTo>
                  <a:lnTo>
                    <a:pt x="111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5"/>
            <p:cNvSpPr/>
            <p:nvPr/>
          </p:nvSpPr>
          <p:spPr>
            <a:xfrm>
              <a:off x="7583250" y="3283675"/>
              <a:ext cx="292025" cy="190200"/>
            </a:xfrm>
            <a:custGeom>
              <a:rect b="b" l="l" r="r" t="t"/>
              <a:pathLst>
                <a:path extrusionOk="0" h="7608" w="11681">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5"/>
            <p:cNvSpPr/>
            <p:nvPr/>
          </p:nvSpPr>
          <p:spPr>
            <a:xfrm>
              <a:off x="7487000" y="3455650"/>
              <a:ext cx="385050" cy="147450"/>
            </a:xfrm>
            <a:custGeom>
              <a:rect b="b" l="l" r="r" t="t"/>
              <a:pathLst>
                <a:path extrusionOk="0" h="5898" w="15402">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5"/>
            <p:cNvSpPr/>
            <p:nvPr/>
          </p:nvSpPr>
          <p:spPr>
            <a:xfrm>
              <a:off x="7462925" y="3520775"/>
              <a:ext cx="385050" cy="147450"/>
            </a:xfrm>
            <a:custGeom>
              <a:rect b="b" l="l" r="r" t="t"/>
              <a:pathLst>
                <a:path extrusionOk="0" h="5898" w="15402">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5"/>
            <p:cNvSpPr/>
            <p:nvPr/>
          </p:nvSpPr>
          <p:spPr>
            <a:xfrm>
              <a:off x="7438975" y="3585950"/>
              <a:ext cx="384900" cy="147400"/>
            </a:xfrm>
            <a:custGeom>
              <a:rect b="b" l="l" r="r" t="t"/>
              <a:pathLst>
                <a:path extrusionOk="0" h="5896" w="15396">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5"/>
            <p:cNvSpPr/>
            <p:nvPr/>
          </p:nvSpPr>
          <p:spPr>
            <a:xfrm>
              <a:off x="7414750" y="3651025"/>
              <a:ext cx="385050" cy="147450"/>
            </a:xfrm>
            <a:custGeom>
              <a:rect b="b" l="l" r="r" t="t"/>
              <a:pathLst>
                <a:path extrusionOk="0" h="5898" w="15402">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5"/>
            <p:cNvSpPr/>
            <p:nvPr/>
          </p:nvSpPr>
          <p:spPr>
            <a:xfrm>
              <a:off x="7390675" y="3716175"/>
              <a:ext cx="385050" cy="147425"/>
            </a:xfrm>
            <a:custGeom>
              <a:rect b="b" l="l" r="r" t="t"/>
              <a:pathLst>
                <a:path extrusionOk="0" h="5897" w="15402">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5"/>
            <p:cNvSpPr/>
            <p:nvPr/>
          </p:nvSpPr>
          <p:spPr>
            <a:xfrm>
              <a:off x="7366575" y="3781250"/>
              <a:ext cx="385050" cy="147475"/>
            </a:xfrm>
            <a:custGeom>
              <a:rect b="b" l="l" r="r" t="t"/>
              <a:pathLst>
                <a:path extrusionOk="0" h="5899" w="15402">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5"/>
            <p:cNvSpPr/>
            <p:nvPr/>
          </p:nvSpPr>
          <p:spPr>
            <a:xfrm>
              <a:off x="7342500" y="3846375"/>
              <a:ext cx="385025" cy="147425"/>
            </a:xfrm>
            <a:custGeom>
              <a:rect b="b" l="l" r="r" t="t"/>
              <a:pathLst>
                <a:path extrusionOk="0" h="5897" w="15401">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5"/>
            <p:cNvSpPr/>
            <p:nvPr/>
          </p:nvSpPr>
          <p:spPr>
            <a:xfrm>
              <a:off x="7318450" y="3911525"/>
              <a:ext cx="384950" cy="147425"/>
            </a:xfrm>
            <a:custGeom>
              <a:rect b="b" l="l" r="r" t="t"/>
              <a:pathLst>
                <a:path extrusionOk="0" h="5897" w="15398">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5"/>
            <p:cNvSpPr/>
            <p:nvPr/>
          </p:nvSpPr>
          <p:spPr>
            <a:xfrm>
              <a:off x="7294275" y="3976625"/>
              <a:ext cx="385050" cy="147450"/>
            </a:xfrm>
            <a:custGeom>
              <a:rect b="b" l="l" r="r" t="t"/>
              <a:pathLst>
                <a:path extrusionOk="0" h="5898" w="15402">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fetchpik.com/images/fetchpik.com-iconscout-zNQbgjdfm0.png" id="1365" name="Google Shape;1365;p75"/>
          <p:cNvPicPr preferRelativeResize="0"/>
          <p:nvPr/>
        </p:nvPicPr>
        <p:blipFill rotWithShape="1">
          <a:blip r:embed="rId3">
            <a:alphaModFix/>
          </a:blip>
          <a:srcRect b="0" l="0" r="0" t="0"/>
          <a:stretch/>
        </p:blipFill>
        <p:spPr>
          <a:xfrm>
            <a:off x="2824268" y="-357973"/>
            <a:ext cx="3315984" cy="333078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par>
                                <p:cTn fill="hold" nodeType="withEffect" presetClass="entr" presetID="10" presetSubtype="0">
                                  <p:stCondLst>
                                    <p:cond delay="1000"/>
                                  </p:stCondLst>
                                  <p:childTnLst>
                                    <p:set>
                                      <p:cBhvr>
                                        <p:cTn dur="1" fill="hold">
                                          <p:stCondLst>
                                            <p:cond delay="0"/>
                                          </p:stCondLst>
                                        </p:cTn>
                                        <p:tgtEl>
                                          <p:spTgt spid="1351"/>
                                        </p:tgtEl>
                                        <p:attrNameLst>
                                          <p:attrName>style.visibility</p:attrName>
                                        </p:attrNameLst>
                                      </p:cBhvr>
                                      <p:to>
                                        <p:strVal val="visible"/>
                                      </p:to>
                                    </p:set>
                                    <p:animEffect filter="fade" transition="in">
                                      <p:cBhvr>
                                        <p:cTn dur="500"/>
                                        <p:tgtEl>
                                          <p:spTgt spid="1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76"/>
          <p:cNvSpPr/>
          <p:nvPr/>
        </p:nvSpPr>
        <p:spPr>
          <a:xfrm>
            <a:off x="714587" y="173024"/>
            <a:ext cx="7582746" cy="1046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VIEW</a:t>
            </a:r>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A </a:t>
            </a:r>
            <a:r>
              <a:rPr b="1" i="0" lang="en-GB" sz="1400" u="none" cap="none" strike="noStrike">
                <a:solidFill>
                  <a:srgbClr val="000000"/>
                </a:solidFill>
                <a:latin typeface="Arial"/>
                <a:ea typeface="Arial"/>
                <a:cs typeface="Arial"/>
                <a:sym typeface="Arial"/>
              </a:rPr>
              <a:t>view</a:t>
            </a:r>
            <a:r>
              <a:rPr b="0" i="0" lang="en-GB" sz="1400" u="none" cap="none" strike="noStrike">
                <a:solidFill>
                  <a:srgbClr val="000000"/>
                </a:solidFill>
                <a:latin typeface="Arial"/>
                <a:ea typeface="Arial"/>
                <a:cs typeface="Arial"/>
                <a:sym typeface="Arial"/>
              </a:rPr>
              <a:t> in SQL is a virtual table that provides a way to store a query for future use. It is not a physical table but rather a stored SQL query that can be treated like a table in SELECT statements. </a:t>
            </a:r>
            <a:endParaRPr b="0" i="0" sz="1400" u="none" cap="none" strike="noStrike">
              <a:solidFill>
                <a:srgbClr val="000000"/>
              </a:solidFill>
              <a:latin typeface="Arial"/>
              <a:ea typeface="Arial"/>
              <a:cs typeface="Arial"/>
              <a:sym typeface="Arial"/>
            </a:endParaRPr>
          </a:p>
        </p:txBody>
      </p:sp>
      <p:sp>
        <p:nvSpPr>
          <p:cNvPr id="1371" name="Google Shape;1371;p76"/>
          <p:cNvSpPr/>
          <p:nvPr/>
        </p:nvSpPr>
        <p:spPr>
          <a:xfrm>
            <a:off x="714587" y="1219464"/>
            <a:ext cx="8070426"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Scenario :</a:t>
            </a:r>
            <a:r>
              <a:rPr b="0" i="0" lang="en-GB" sz="1400" u="none" cap="none" strike="noStrike">
                <a:solidFill>
                  <a:srgbClr val="000000"/>
                </a:solidFill>
                <a:latin typeface="Arial"/>
                <a:ea typeface="Arial"/>
                <a:cs typeface="Arial"/>
                <a:sym typeface="Arial"/>
              </a:rPr>
              <a:t> Let's create a view that combines information from the </a:t>
            </a:r>
            <a:r>
              <a:rPr b="1" i="0" lang="en-GB" sz="1400" u="none" cap="none" strike="noStrike">
                <a:solidFill>
                  <a:srgbClr val="000000"/>
                </a:solidFill>
                <a:latin typeface="Arial"/>
                <a:ea typeface="Arial"/>
                <a:cs typeface="Arial"/>
                <a:sym typeface="Arial"/>
              </a:rPr>
              <a:t>Patients</a:t>
            </a:r>
            <a:r>
              <a:rPr b="0" i="0" lang="en-GB" sz="1400" u="none" cap="none" strike="noStrike">
                <a:solidFill>
                  <a:srgbClr val="000000"/>
                </a:solidFill>
                <a:latin typeface="Arial"/>
                <a:ea typeface="Arial"/>
                <a:cs typeface="Arial"/>
                <a:sym typeface="Arial"/>
              </a:rPr>
              <a:t> and </a:t>
            </a:r>
            <a:r>
              <a:rPr b="1" i="0" lang="en-GB" sz="1400" u="none" cap="none" strike="noStrike">
                <a:solidFill>
                  <a:srgbClr val="000000"/>
                </a:solidFill>
                <a:latin typeface="Arial"/>
                <a:ea typeface="Arial"/>
                <a:cs typeface="Arial"/>
                <a:sym typeface="Arial"/>
              </a:rPr>
              <a:t>Doctors</a:t>
            </a:r>
            <a:r>
              <a:rPr b="0" i="0" lang="en-GB" sz="1400" u="none" cap="none" strike="noStrike">
                <a:solidFill>
                  <a:srgbClr val="000000"/>
                </a:solidFill>
                <a:latin typeface="Arial"/>
                <a:ea typeface="Arial"/>
                <a:cs typeface="Arial"/>
                <a:sym typeface="Arial"/>
              </a:rPr>
              <a:t> tables to show a list of appointments, including the patient's name, doctor's name, and the appointment date.</a:t>
            </a:r>
            <a:endParaRPr b="0" i="0" sz="1400" u="none" cap="none" strike="noStrike">
              <a:solidFill>
                <a:srgbClr val="000000"/>
              </a:solidFill>
              <a:latin typeface="Arial"/>
              <a:ea typeface="Arial"/>
              <a:cs typeface="Arial"/>
              <a:sym typeface="Arial"/>
            </a:endParaRPr>
          </a:p>
        </p:txBody>
      </p:sp>
      <p:pic>
        <p:nvPicPr>
          <p:cNvPr id="1372" name="Google Shape;1372;p76"/>
          <p:cNvPicPr preferRelativeResize="0"/>
          <p:nvPr/>
        </p:nvPicPr>
        <p:blipFill rotWithShape="1">
          <a:blip r:embed="rId3">
            <a:alphaModFix/>
          </a:blip>
          <a:srcRect b="0" l="0" r="0" t="0"/>
          <a:stretch/>
        </p:blipFill>
        <p:spPr>
          <a:xfrm>
            <a:off x="2972287" y="1795568"/>
            <a:ext cx="3555026" cy="290004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23"/>
          <p:cNvSpPr txBox="1"/>
          <p:nvPr>
            <p:ph type="title"/>
          </p:nvPr>
        </p:nvSpPr>
        <p:spPr>
          <a:xfrm>
            <a:off x="1251525" y="1774550"/>
            <a:ext cx="2992800" cy="1176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GB">
                <a:highlight>
                  <a:schemeClr val="lt2"/>
                </a:highlight>
              </a:rPr>
              <a:t>Tables</a:t>
            </a:r>
            <a:r>
              <a:rPr lang="en-GB"/>
              <a:t> In Project</a:t>
            </a:r>
            <a:endParaRPr/>
          </a:p>
        </p:txBody>
      </p:sp>
      <p:sp>
        <p:nvSpPr>
          <p:cNvPr id="762" name="Google Shape;762;p23"/>
          <p:cNvSpPr txBox="1"/>
          <p:nvPr>
            <p:ph idx="1" type="body"/>
          </p:nvPr>
        </p:nvSpPr>
        <p:spPr>
          <a:xfrm>
            <a:off x="4615878" y="708340"/>
            <a:ext cx="3267300" cy="41075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SzPts val="1456"/>
              <a:buChar char="•"/>
            </a:pPr>
            <a:r>
              <a:rPr lang="en-GB" sz="2800"/>
              <a:t>Patients</a:t>
            </a:r>
            <a:endParaRPr sz="2800"/>
          </a:p>
          <a:p>
            <a:pPr indent="-457200" lvl="0" marL="457200" rtl="0" algn="l">
              <a:lnSpc>
                <a:spcPct val="150000"/>
              </a:lnSpc>
              <a:spcBef>
                <a:spcPts val="0"/>
              </a:spcBef>
              <a:spcAft>
                <a:spcPts val="0"/>
              </a:spcAft>
              <a:buSzPts val="1200"/>
              <a:buChar char="•"/>
            </a:pPr>
            <a:r>
              <a:rPr lang="en-GB" sz="2800"/>
              <a:t>Doctors</a:t>
            </a:r>
            <a:endParaRPr/>
          </a:p>
          <a:p>
            <a:pPr indent="-457200" lvl="0" marL="457200" rtl="0" algn="l">
              <a:lnSpc>
                <a:spcPct val="150000"/>
              </a:lnSpc>
              <a:spcBef>
                <a:spcPts val="0"/>
              </a:spcBef>
              <a:spcAft>
                <a:spcPts val="0"/>
              </a:spcAft>
              <a:buSzPts val="1200"/>
              <a:buChar char="•"/>
            </a:pPr>
            <a:r>
              <a:rPr lang="en-GB" sz="2800"/>
              <a:t>Departments</a:t>
            </a:r>
            <a:endParaRPr/>
          </a:p>
          <a:p>
            <a:pPr indent="-457200" lvl="0" marL="457200" rtl="0" algn="l">
              <a:lnSpc>
                <a:spcPct val="150000"/>
              </a:lnSpc>
              <a:spcBef>
                <a:spcPts val="0"/>
              </a:spcBef>
              <a:spcAft>
                <a:spcPts val="0"/>
              </a:spcAft>
              <a:buSzPts val="1200"/>
              <a:buChar char="•"/>
            </a:pPr>
            <a:r>
              <a:rPr lang="en-GB" sz="2800"/>
              <a:t>Appointments</a:t>
            </a:r>
            <a:endParaRPr/>
          </a:p>
          <a:p>
            <a:pPr indent="-457200" lvl="0" marL="457200" rtl="0" algn="l">
              <a:lnSpc>
                <a:spcPct val="150000"/>
              </a:lnSpc>
              <a:spcBef>
                <a:spcPts val="0"/>
              </a:spcBef>
              <a:spcAft>
                <a:spcPts val="0"/>
              </a:spcAft>
              <a:buSzPts val="1200"/>
              <a:buChar char="•"/>
            </a:pPr>
            <a:r>
              <a:rPr lang="en-GB" sz="2800"/>
              <a:t>Medications</a:t>
            </a:r>
            <a:endParaRPr/>
          </a:p>
          <a:p>
            <a:pPr indent="-457200" lvl="0" marL="457200" rtl="0" algn="l">
              <a:lnSpc>
                <a:spcPct val="150000"/>
              </a:lnSpc>
              <a:spcBef>
                <a:spcPts val="0"/>
              </a:spcBef>
              <a:spcAft>
                <a:spcPts val="0"/>
              </a:spcAft>
              <a:buSzPts val="1200"/>
              <a:buChar char="•"/>
            </a:pPr>
            <a:r>
              <a:rPr lang="en-GB" sz="2800"/>
              <a:t>Bill</a:t>
            </a:r>
            <a:endParaRPr sz="2800"/>
          </a:p>
        </p:txBody>
      </p:sp>
      <p:cxnSp>
        <p:nvCxnSpPr>
          <p:cNvPr id="763" name="Google Shape;763;p23"/>
          <p:cNvCxnSpPr/>
          <p:nvPr/>
        </p:nvCxnSpPr>
        <p:spPr>
          <a:xfrm>
            <a:off x="4244163" y="1327200"/>
            <a:ext cx="0" cy="2489100"/>
          </a:xfrm>
          <a:prstGeom prst="straightConnector1">
            <a:avLst/>
          </a:prstGeom>
          <a:noFill/>
          <a:ln cap="rnd" cmpd="sng" w="19050">
            <a:solidFill>
              <a:schemeClr val="dk1"/>
            </a:solidFill>
            <a:prstDash val="solid"/>
            <a:round/>
            <a:headEnd len="sm" w="sm" type="none"/>
            <a:tailEnd len="sm" w="sm" type="none"/>
          </a:ln>
        </p:spPr>
      </p:cxnSp>
      <p:sp>
        <p:nvSpPr>
          <p:cNvPr id="764" name="Google Shape;764;p23"/>
          <p:cNvSpPr/>
          <p:nvPr/>
        </p:nvSpPr>
        <p:spPr>
          <a:xfrm rot="-2004035">
            <a:off x="3386820" y="2701840"/>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500"/>
                                        <p:tgtEl>
                                          <p:spTgt spid="7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anim calcmode="lin" valueType="num">
                                      <p:cBhvr additive="base">
                                        <p:cTn dur="500"/>
                                        <p:tgtEl>
                                          <p:spTgt spid="76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anim calcmode="lin" valueType="num">
                                      <p:cBhvr additive="base">
                                        <p:cTn dur="500"/>
                                        <p:tgtEl>
                                          <p:spTgt spid="76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anim calcmode="lin" valueType="num">
                                      <p:cBhvr additive="base">
                                        <p:cTn dur="500"/>
                                        <p:tgtEl>
                                          <p:spTgt spid="76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3" st="3"/>
                                            </p:txEl>
                                          </p:spTgt>
                                        </p:tgtEl>
                                        <p:attrNameLst>
                                          <p:attrName>style.visibility</p:attrName>
                                        </p:attrNameLst>
                                      </p:cBhvr>
                                      <p:to>
                                        <p:strVal val="visible"/>
                                      </p:to>
                                    </p:set>
                                    <p:anim calcmode="lin" valueType="num">
                                      <p:cBhvr additive="base">
                                        <p:cTn dur="500"/>
                                        <p:tgtEl>
                                          <p:spTgt spid="76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4" st="4"/>
                                            </p:txEl>
                                          </p:spTgt>
                                        </p:tgtEl>
                                        <p:attrNameLst>
                                          <p:attrName>style.visibility</p:attrName>
                                        </p:attrNameLst>
                                      </p:cBhvr>
                                      <p:to>
                                        <p:strVal val="visible"/>
                                      </p:to>
                                    </p:set>
                                    <p:anim calcmode="lin" valueType="num">
                                      <p:cBhvr additive="base">
                                        <p:cTn dur="500"/>
                                        <p:tgtEl>
                                          <p:spTgt spid="76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xEl>
                                              <p:pRg end="5" st="5"/>
                                            </p:txEl>
                                          </p:spTgt>
                                        </p:tgtEl>
                                        <p:attrNameLst>
                                          <p:attrName>style.visibility</p:attrName>
                                        </p:attrNameLst>
                                      </p:cBhvr>
                                      <p:to>
                                        <p:strVal val="visible"/>
                                      </p:to>
                                    </p:set>
                                    <p:anim calcmode="lin" valueType="num">
                                      <p:cBhvr additive="base">
                                        <p:cTn dur="500"/>
                                        <p:tgtEl>
                                          <p:spTgt spid="76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7"/>
          <p:cNvSpPr txBox="1"/>
          <p:nvPr/>
        </p:nvSpPr>
        <p:spPr>
          <a:xfrm>
            <a:off x="2133600" y="521547"/>
            <a:ext cx="510032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4800" u="none" cap="none" strike="noStrike">
                <a:solidFill>
                  <a:srgbClr val="000000"/>
                </a:solidFill>
                <a:latin typeface="Comic Sans MS"/>
                <a:ea typeface="Comic Sans MS"/>
                <a:cs typeface="Comic Sans MS"/>
                <a:sym typeface="Comic Sans MS"/>
              </a:rPr>
              <a:t>Stored Procedure &amp; Stored Function</a:t>
            </a:r>
            <a:endParaRPr b="0" i="0" sz="4800" u="none" cap="none" strike="noStrike">
              <a:solidFill>
                <a:srgbClr val="000000"/>
              </a:solidFill>
              <a:latin typeface="Comic Sans MS"/>
              <a:ea typeface="Comic Sans MS"/>
              <a:cs typeface="Comic Sans MS"/>
              <a:sym typeface="Comic Sans MS"/>
            </a:endParaRPr>
          </a:p>
        </p:txBody>
      </p:sp>
      <p:pic>
        <p:nvPicPr>
          <p:cNvPr descr="https://fetchpik.com/images/fetchpik.com-iconscout-uCZBWf2gEr.png" id="1378" name="Google Shape;1378;p77"/>
          <p:cNvPicPr preferRelativeResize="0"/>
          <p:nvPr/>
        </p:nvPicPr>
        <p:blipFill rotWithShape="1">
          <a:blip r:embed="rId3">
            <a:alphaModFix/>
          </a:blip>
          <a:srcRect b="0" l="0" r="0" t="0"/>
          <a:stretch/>
        </p:blipFill>
        <p:spPr>
          <a:xfrm>
            <a:off x="3414502" y="2736426"/>
            <a:ext cx="2430144" cy="2032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78"/>
                                        </p:tgtEl>
                                        <p:attrNameLst>
                                          <p:attrName>style.visibility</p:attrName>
                                        </p:attrNameLst>
                                      </p:cBhvr>
                                      <p:to>
                                        <p:strVal val="visible"/>
                                      </p:to>
                                    </p:set>
                                    <p:anim calcmode="lin" valueType="num">
                                      <p:cBhvr additive="base">
                                        <p:cTn dur="500"/>
                                        <p:tgtEl>
                                          <p:spTgt spid="137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00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78"/>
          <p:cNvSpPr txBox="1"/>
          <p:nvPr/>
        </p:nvSpPr>
        <p:spPr>
          <a:xfrm>
            <a:off x="2810932" y="142239"/>
            <a:ext cx="367114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800" u="none" cap="none" strike="noStrike">
                <a:solidFill>
                  <a:srgbClr val="92D050"/>
                </a:solidFill>
                <a:latin typeface="Droid Sans Mono"/>
                <a:ea typeface="Droid Sans Mono"/>
                <a:cs typeface="Droid Sans Mono"/>
                <a:sym typeface="Droid Sans Mono"/>
              </a:rPr>
              <a:t>Stored Procedure</a:t>
            </a:r>
            <a:endParaRPr b="0" i="0" sz="2800" u="none" cap="none" strike="noStrike">
              <a:solidFill>
                <a:srgbClr val="92D050"/>
              </a:solidFill>
              <a:latin typeface="Droid Sans Mono"/>
              <a:ea typeface="Droid Sans Mono"/>
              <a:cs typeface="Droid Sans Mono"/>
              <a:sym typeface="Droid Sans Mono"/>
            </a:endParaRPr>
          </a:p>
        </p:txBody>
      </p:sp>
      <p:sp>
        <p:nvSpPr>
          <p:cNvPr id="1384" name="Google Shape;1384;p78"/>
          <p:cNvSpPr txBox="1"/>
          <p:nvPr/>
        </p:nvSpPr>
        <p:spPr>
          <a:xfrm>
            <a:off x="1165013" y="665459"/>
            <a:ext cx="6962987"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A </a:t>
            </a:r>
            <a:r>
              <a:rPr b="1" i="0" lang="en-GB" sz="1400" u="none" cap="none" strike="noStrike">
                <a:solidFill>
                  <a:srgbClr val="0D6BBC"/>
                </a:solidFill>
                <a:latin typeface="Lexend"/>
                <a:ea typeface="Lexend"/>
                <a:cs typeface="Lexend"/>
                <a:sym typeface="Lexend"/>
              </a:rPr>
              <a:t>Stored Procedure</a:t>
            </a:r>
            <a:r>
              <a:rPr b="0" i="0" lang="en-GB" sz="1400" u="none" cap="none" strike="noStrike">
                <a:solidFill>
                  <a:srgbClr val="0D6BBC"/>
                </a:solidFill>
                <a:latin typeface="Lexend"/>
                <a:ea typeface="Lexend"/>
                <a:cs typeface="Lexend"/>
                <a:sym typeface="Lexend"/>
              </a:rPr>
              <a:t> </a:t>
            </a:r>
            <a:r>
              <a:rPr b="0" i="0" lang="en-GB" sz="1400" u="none" cap="none" strike="noStrike">
                <a:solidFill>
                  <a:srgbClr val="000000"/>
                </a:solidFill>
                <a:latin typeface="Lexend"/>
                <a:ea typeface="Lexend"/>
                <a:cs typeface="Lexend"/>
                <a:sym typeface="Lexend"/>
              </a:rPr>
              <a:t>is a precompiled collection of SQL statements and optional control-flow logic stored in a relational database.</a:t>
            </a:r>
            <a:endParaRPr b="0" i="0" sz="1400" u="none" cap="none" strike="noStrike">
              <a:solidFill>
                <a:srgbClr val="000000"/>
              </a:solidFill>
              <a:latin typeface="Lexend"/>
              <a:ea typeface="Lexend"/>
              <a:cs typeface="Lexend"/>
              <a:sym typeface="Lexend"/>
            </a:endParaRPr>
          </a:p>
        </p:txBody>
      </p:sp>
      <p:pic>
        <p:nvPicPr>
          <p:cNvPr id="1385" name="Google Shape;1385;p78"/>
          <p:cNvPicPr preferRelativeResize="0"/>
          <p:nvPr/>
        </p:nvPicPr>
        <p:blipFill rotWithShape="1">
          <a:blip r:embed="rId3">
            <a:alphaModFix/>
          </a:blip>
          <a:srcRect b="0" l="0" r="0" t="0"/>
          <a:stretch/>
        </p:blipFill>
        <p:spPr>
          <a:xfrm>
            <a:off x="1165013" y="1832146"/>
            <a:ext cx="3619321" cy="2780494"/>
          </a:xfrm>
          <a:prstGeom prst="rect">
            <a:avLst/>
          </a:prstGeom>
          <a:noFill/>
          <a:ln>
            <a:noFill/>
          </a:ln>
        </p:spPr>
      </p:pic>
      <p:pic>
        <p:nvPicPr>
          <p:cNvPr id="1386" name="Google Shape;1386;p78"/>
          <p:cNvPicPr preferRelativeResize="0"/>
          <p:nvPr/>
        </p:nvPicPr>
        <p:blipFill rotWithShape="1">
          <a:blip r:embed="rId4">
            <a:alphaModFix/>
          </a:blip>
          <a:srcRect b="0" l="0" r="0" t="0"/>
          <a:stretch/>
        </p:blipFill>
        <p:spPr>
          <a:xfrm>
            <a:off x="4784335" y="1832146"/>
            <a:ext cx="3343666" cy="2780494"/>
          </a:xfrm>
          <a:prstGeom prst="rect">
            <a:avLst/>
          </a:prstGeom>
          <a:noFill/>
          <a:ln>
            <a:noFill/>
          </a:ln>
        </p:spPr>
      </p:pic>
      <p:sp>
        <p:nvSpPr>
          <p:cNvPr id="1387" name="Google Shape;1387;p78"/>
          <p:cNvSpPr txBox="1"/>
          <p:nvPr/>
        </p:nvSpPr>
        <p:spPr>
          <a:xfrm>
            <a:off x="1165011" y="1524369"/>
            <a:ext cx="6962987"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Insert a new patient and return the PatientID</a:t>
            </a:r>
            <a:endParaRPr b="0" i="0" sz="1400" u="none" cap="none" strike="noStrike">
              <a:solidFill>
                <a:srgbClr val="000000"/>
              </a:solidFill>
              <a:latin typeface="Lexend"/>
              <a:ea typeface="Lexend"/>
              <a:cs typeface="Lexend"/>
              <a:sym typeface="Lexe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79"/>
          <p:cNvSpPr txBox="1"/>
          <p:nvPr/>
        </p:nvSpPr>
        <p:spPr>
          <a:xfrm>
            <a:off x="2885439" y="155787"/>
            <a:ext cx="37253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800" u="none" cap="none" strike="noStrike">
                <a:solidFill>
                  <a:srgbClr val="92D050"/>
                </a:solidFill>
                <a:latin typeface="Droid Sans Mono"/>
                <a:ea typeface="Droid Sans Mono"/>
                <a:cs typeface="Droid Sans Mono"/>
                <a:sym typeface="Droid Sans Mono"/>
              </a:rPr>
              <a:t>Stored Function</a:t>
            </a:r>
            <a:endParaRPr/>
          </a:p>
        </p:txBody>
      </p:sp>
      <p:sp>
        <p:nvSpPr>
          <p:cNvPr id="1393" name="Google Shape;1393;p79"/>
          <p:cNvSpPr txBox="1"/>
          <p:nvPr/>
        </p:nvSpPr>
        <p:spPr>
          <a:xfrm>
            <a:off x="1429173" y="679007"/>
            <a:ext cx="6190826"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A </a:t>
            </a:r>
            <a:r>
              <a:rPr b="1" i="0" lang="en-GB" sz="1400" u="none" cap="none" strike="noStrike">
                <a:solidFill>
                  <a:srgbClr val="0070C0"/>
                </a:solidFill>
                <a:latin typeface="Lexend"/>
                <a:ea typeface="Lexend"/>
                <a:cs typeface="Lexend"/>
                <a:sym typeface="Lexend"/>
              </a:rPr>
              <a:t>Stored Function</a:t>
            </a:r>
            <a:r>
              <a:rPr b="0" i="0" lang="en-GB" sz="1400" u="none" cap="none" strike="noStrike">
                <a:solidFill>
                  <a:srgbClr val="000000"/>
                </a:solidFill>
                <a:latin typeface="Lexend"/>
                <a:ea typeface="Lexend"/>
                <a:cs typeface="Lexend"/>
                <a:sym typeface="Lexend"/>
              </a:rPr>
              <a:t> in MySQL is a reusable SQL code block that performs a specific task and returns a single value.</a:t>
            </a:r>
            <a:endParaRPr b="0" i="0" sz="1400" u="none" cap="none" strike="noStrike">
              <a:solidFill>
                <a:srgbClr val="000000"/>
              </a:solidFill>
              <a:latin typeface="Lexend"/>
              <a:ea typeface="Lexend"/>
              <a:cs typeface="Lexend"/>
              <a:sym typeface="Lexend"/>
            </a:endParaRPr>
          </a:p>
        </p:txBody>
      </p:sp>
      <p:sp>
        <p:nvSpPr>
          <p:cNvPr id="1394" name="Google Shape;1394;p79"/>
          <p:cNvSpPr txBox="1"/>
          <p:nvPr/>
        </p:nvSpPr>
        <p:spPr>
          <a:xfrm>
            <a:off x="2011763" y="1370257"/>
            <a:ext cx="5025644" cy="30777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Calculate a patient's age</a:t>
            </a:r>
            <a:endParaRPr/>
          </a:p>
        </p:txBody>
      </p:sp>
      <p:pic>
        <p:nvPicPr>
          <p:cNvPr id="1395" name="Google Shape;1395;p79"/>
          <p:cNvPicPr preferRelativeResize="0"/>
          <p:nvPr/>
        </p:nvPicPr>
        <p:blipFill rotWithShape="1">
          <a:blip r:embed="rId3">
            <a:alphaModFix/>
          </a:blip>
          <a:srcRect b="0" l="0" r="0" t="0"/>
          <a:stretch/>
        </p:blipFill>
        <p:spPr>
          <a:xfrm>
            <a:off x="2011763" y="1678034"/>
            <a:ext cx="5025645" cy="312562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5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500"/>
                                        <p:tgtEl>
                                          <p:spTgt spid="1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80"/>
          <p:cNvSpPr txBox="1"/>
          <p:nvPr/>
        </p:nvSpPr>
        <p:spPr>
          <a:xfrm>
            <a:off x="2696400" y="1544319"/>
            <a:ext cx="522901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6000" u="none" cap="none" strike="noStrike">
                <a:solidFill>
                  <a:srgbClr val="000000"/>
                </a:solidFill>
                <a:latin typeface="Candara"/>
                <a:ea typeface="Candara"/>
                <a:cs typeface="Candara"/>
                <a:sym typeface="Candara"/>
              </a:rPr>
              <a:t>SQL Cursor</a:t>
            </a:r>
            <a:endParaRPr/>
          </a:p>
        </p:txBody>
      </p:sp>
      <p:pic>
        <p:nvPicPr>
          <p:cNvPr descr="https://fetchpik.com/images/fetchpik.com-iconscout-4RPVrHoypB.png" id="1401" name="Google Shape;1401;p80"/>
          <p:cNvPicPr preferRelativeResize="0"/>
          <p:nvPr/>
        </p:nvPicPr>
        <p:blipFill rotWithShape="1">
          <a:blip r:embed="rId3">
            <a:alphaModFix/>
          </a:blip>
          <a:srcRect b="0" l="0" r="0" t="0"/>
          <a:stretch/>
        </p:blipFill>
        <p:spPr>
          <a:xfrm>
            <a:off x="619084" y="1658964"/>
            <a:ext cx="2542583" cy="2542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81"/>
          <p:cNvSpPr/>
          <p:nvPr/>
        </p:nvSpPr>
        <p:spPr>
          <a:xfrm>
            <a:off x="1449493" y="298460"/>
            <a:ext cx="6156960"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Verdana"/>
                <a:ea typeface="Verdana"/>
                <a:cs typeface="Verdana"/>
                <a:sym typeface="Verdana"/>
              </a:rPr>
              <a:t>In MySQL, a </a:t>
            </a:r>
            <a:r>
              <a:rPr b="1" i="0" lang="en-GB" sz="1400" u="none" cap="none" strike="noStrike">
                <a:solidFill>
                  <a:srgbClr val="F58E00"/>
                </a:solidFill>
                <a:latin typeface="Verdana"/>
                <a:ea typeface="Verdana"/>
                <a:cs typeface="Verdana"/>
                <a:sym typeface="Verdana"/>
              </a:rPr>
              <a:t>cursor</a:t>
            </a:r>
            <a:r>
              <a:rPr b="0" i="0" lang="en-GB" sz="1400" u="none" cap="none" strike="noStrike">
                <a:solidFill>
                  <a:srgbClr val="000000"/>
                </a:solidFill>
                <a:latin typeface="Verdana"/>
                <a:ea typeface="Verdana"/>
                <a:cs typeface="Verdana"/>
                <a:sym typeface="Verdana"/>
              </a:rPr>
              <a:t> is a database object that allows row-by-row processing of a result set. </a:t>
            </a:r>
            <a:endParaRPr/>
          </a:p>
        </p:txBody>
      </p:sp>
      <p:pic>
        <p:nvPicPr>
          <p:cNvPr id="1407" name="Google Shape;1407;p81"/>
          <p:cNvPicPr preferRelativeResize="0"/>
          <p:nvPr/>
        </p:nvPicPr>
        <p:blipFill rotWithShape="1">
          <a:blip r:embed="rId3">
            <a:alphaModFix/>
          </a:blip>
          <a:srcRect b="0" l="0" r="0" t="0"/>
          <a:stretch/>
        </p:blipFill>
        <p:spPr>
          <a:xfrm>
            <a:off x="1449493" y="1551779"/>
            <a:ext cx="3339254" cy="2709093"/>
          </a:xfrm>
          <a:prstGeom prst="rect">
            <a:avLst/>
          </a:prstGeom>
          <a:noFill/>
          <a:ln>
            <a:noFill/>
          </a:ln>
        </p:spPr>
      </p:pic>
      <p:sp>
        <p:nvSpPr>
          <p:cNvPr id="1408" name="Google Shape;1408;p81"/>
          <p:cNvSpPr/>
          <p:nvPr/>
        </p:nvSpPr>
        <p:spPr>
          <a:xfrm>
            <a:off x="1449493" y="1028559"/>
            <a:ext cx="6156960"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Lexend"/>
                <a:ea typeface="Lexend"/>
                <a:cs typeface="Lexend"/>
                <a:sym typeface="Lexend"/>
              </a:rPr>
              <a:t>The scenario will involve retrieving total consultation fees for a specific doctor over a date range.</a:t>
            </a:r>
            <a:endParaRPr/>
          </a:p>
        </p:txBody>
      </p:sp>
      <p:pic>
        <p:nvPicPr>
          <p:cNvPr id="1409" name="Google Shape;1409;p81"/>
          <p:cNvPicPr preferRelativeResize="0"/>
          <p:nvPr/>
        </p:nvPicPr>
        <p:blipFill rotWithShape="1">
          <a:blip r:embed="rId4">
            <a:alphaModFix/>
          </a:blip>
          <a:srcRect b="0" l="0" r="0" t="0"/>
          <a:stretch/>
        </p:blipFill>
        <p:spPr>
          <a:xfrm>
            <a:off x="4788747" y="1551780"/>
            <a:ext cx="2817706" cy="165200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par>
                                <p:cTn fill="hold" nodeType="with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82"/>
          <p:cNvSpPr/>
          <p:nvPr/>
        </p:nvSpPr>
        <p:spPr>
          <a:xfrm>
            <a:off x="414439" y="2091935"/>
            <a:ext cx="6677095"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6000" u="none" cap="none" strike="noStrike">
                <a:solidFill>
                  <a:srgbClr val="000000"/>
                </a:solidFill>
                <a:latin typeface="Balthazar"/>
                <a:ea typeface="Balthazar"/>
                <a:cs typeface="Balthazar"/>
                <a:sym typeface="Balthazar"/>
              </a:rPr>
              <a:t>SQL Trigger</a:t>
            </a:r>
            <a:endParaRPr/>
          </a:p>
        </p:txBody>
      </p:sp>
      <p:pic>
        <p:nvPicPr>
          <p:cNvPr descr="https://cdnl.iconscout.com/lottie/premium/thumb/dna-animated-icon-download-in-lottie-json-gif-static-svg-file-formats--biotechnology-chromosome-molecule-science-nanotechnology-pack-future-technology-icons-5606960.gif%22,%22license%22:%22https:/iconscout.com/licenses#iconscout%22,%22acquireLicensePage%22:%22https://iconscout.com/lottie-animation/dna-6860802%22,%22creditText%22:%22Dna%20%20Animated%20Icon%20Lottie%20Animation%20by%20Graphiqa%20Studio%22,%22creator%22:{%22@type%22:%22Person%22,%22name%22:%22Graphiqa%20Studio%22},%22copyrightNotice%22:%22Copyright%20%C2%A9%202025%20Graphiqa%20Studio%22}%3C/script%3E%3Cscript%20data-n-head=%22ssr%22%20type=%22application/ld+json%22%3E{%22@context%22:%22https://schema.org%22,%22@type%22:%22WebPage%22,%22name%22:%22%20Dna%20Animated%20Icon%20-%20Free%20Download%20Science%20&amp;amp;%20Technology%20Animated%20Icons%20|%20IconScout%22,%22description%22:%22Elevate%20your%20creative%20projects%20with%20%20%20Dna%20Animated%20Icons,%20meticulously%20curated%20for%20Science%20&amp;amp;%20Technology%20enthusiasts.%20Available%20in%20Lottie%20JSON,%20GIF,%20static%20SVG%20files.%20Free%20Download%20Dna%20Animated%20Icons%20for%20Canva,%20Figma,%20Adobe%20XD,%20After%20Effects,%20Sketch%20&amp;amp;%20more.%22,%22primaryImageOfPage%22:%22https://cdnl.iconscout.com/lottie/premium/thumb/dna-animated-icon-download-in-lottie-json-gif-static-svg-file-formats--biotechnology-chromosome-molecule-science-nanotechnology-pack-future-technology-icons-5606960.mp4" id="1415" name="Google Shape;1415;p82"/>
          <p:cNvPicPr preferRelativeResize="0"/>
          <p:nvPr/>
        </p:nvPicPr>
        <p:blipFill rotWithShape="1">
          <a:blip r:embed="rId3">
            <a:alphaModFix/>
          </a:blip>
          <a:srcRect b="0" l="0" r="0" t="0"/>
          <a:stretch/>
        </p:blipFill>
        <p:spPr>
          <a:xfrm>
            <a:off x="546133" y="2789248"/>
            <a:ext cx="2558879" cy="2591897"/>
          </a:xfrm>
          <a:prstGeom prst="rect">
            <a:avLst/>
          </a:prstGeom>
          <a:noFill/>
          <a:ln>
            <a:noFill/>
          </a:ln>
        </p:spPr>
      </p:pic>
      <p:pic>
        <p:nvPicPr>
          <p:cNvPr descr="https://cdnl.iconscout.com/lottie/premium/thumb/dna-animated-icon-download-in-lottie-json-gif-static-svg-file-formats--biotechnology-chromosome-molecule-science-nanotechnology-pack-future-technology-icons-5606960.gif%22,%22license%22:%22https:/iconscout.com/licenses#iconscout%22,%22acquireLicensePage%22:%22https://iconscout.com/lottie-animation/dna-6860802%22,%22creditText%22:%22Dna%20%20Animated%20Icon%20Lottie%20Animation%20by%20Graphiqa%20Studio%22,%22creator%22:{%22@type%22:%22Person%22,%22name%22:%22Graphiqa%20Studio%22},%22copyrightNotice%22:%22Copyright%20%C2%A9%202025%20Graphiqa%20Studio%22}%3C/script%3E%3Cscript%20data-n-head=%22ssr%22%20type=%22application/ld+json%22%3E{%22@context%22:%22https://schema.org%22,%22@type%22:%22WebPage%22,%22name%22:%22%20Dna%20Animated%20Icon%20-%20Free%20Download%20Science%20&amp;amp;%20Technology%20Animated%20Icons%20|%20IconScout%22,%22description%22:%22Elevate%20your%20creative%20projects%20with%20%20%20Dna%20Animated%20Icons,%20meticulously%20curated%20for%20Science%20&amp;amp;%20Technology%20enthusiasts.%20Available%20in%20Lottie%20JSON,%20GIF,%20static%20SVG%20files.%20Free%20Download%20Dna%20Animated%20Icons%20for%20Canva,%20Figma,%20Adobe%20XD,%20After%20Effects,%20Sketch%20&amp;amp;%20more.%22,%22primaryImageOfPage%22:%22https://cdnl.iconscout.com/lottie/premium/thumb/dna-animated-icon-download-in-lottie-json-gif-static-svg-file-formats--biotechnology-chromosome-molecule-science-nanotechnology-pack-future-technology-icons-5606960.mp4" id="1416" name="Google Shape;1416;p82"/>
          <p:cNvPicPr preferRelativeResize="0"/>
          <p:nvPr/>
        </p:nvPicPr>
        <p:blipFill rotWithShape="1">
          <a:blip r:embed="rId3">
            <a:alphaModFix/>
          </a:blip>
          <a:srcRect b="0" l="0" r="0" t="0"/>
          <a:stretch/>
        </p:blipFill>
        <p:spPr>
          <a:xfrm>
            <a:off x="546132" y="-181612"/>
            <a:ext cx="2558879" cy="259189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4">
                                            <p:txEl>
                                              <p:pRg end="0" st="0"/>
                                            </p:txEl>
                                          </p:spTgt>
                                        </p:tgtEl>
                                        <p:attrNameLst>
                                          <p:attrName>style.visibility</p:attrName>
                                        </p:attrNameLst>
                                      </p:cBhvr>
                                      <p:to>
                                        <p:strVal val="visible"/>
                                      </p:to>
                                    </p:set>
                                    <p:animEffect filter="fade" transition="in">
                                      <p:cBhvr>
                                        <p:cTn dur="500"/>
                                        <p:tgtEl>
                                          <p:spTgt spid="141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83"/>
          <p:cNvSpPr/>
          <p:nvPr/>
        </p:nvSpPr>
        <p:spPr>
          <a:xfrm>
            <a:off x="938105" y="224604"/>
            <a:ext cx="7027335" cy="52322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Cambria Math"/>
                <a:ea typeface="Cambria Math"/>
                <a:cs typeface="Cambria Math"/>
                <a:sym typeface="Cambria Math"/>
              </a:rPr>
              <a:t>A trigger in MySQL is a database object that is automatically executed or fired when a specified event occurs on a table. </a:t>
            </a:r>
            <a:endParaRPr/>
          </a:p>
        </p:txBody>
      </p:sp>
      <p:pic>
        <p:nvPicPr>
          <p:cNvPr id="1422" name="Google Shape;1422;p83"/>
          <p:cNvPicPr preferRelativeResize="0"/>
          <p:nvPr/>
        </p:nvPicPr>
        <p:blipFill rotWithShape="1">
          <a:blip r:embed="rId3">
            <a:alphaModFix/>
          </a:blip>
          <a:srcRect b="0" l="0" r="0" t="0"/>
          <a:stretch/>
        </p:blipFill>
        <p:spPr>
          <a:xfrm>
            <a:off x="938105" y="1411755"/>
            <a:ext cx="3356188" cy="2105105"/>
          </a:xfrm>
          <a:prstGeom prst="rect">
            <a:avLst/>
          </a:prstGeom>
          <a:noFill/>
          <a:ln>
            <a:noFill/>
          </a:ln>
        </p:spPr>
      </p:pic>
      <p:pic>
        <p:nvPicPr>
          <p:cNvPr id="1423" name="Google Shape;1423;p83"/>
          <p:cNvPicPr preferRelativeResize="0"/>
          <p:nvPr/>
        </p:nvPicPr>
        <p:blipFill rotWithShape="1">
          <a:blip r:embed="rId4">
            <a:alphaModFix/>
          </a:blip>
          <a:srcRect b="0" l="0" r="0" t="0"/>
          <a:stretch/>
        </p:blipFill>
        <p:spPr>
          <a:xfrm>
            <a:off x="938105" y="3548276"/>
            <a:ext cx="3356188" cy="813751"/>
          </a:xfrm>
          <a:prstGeom prst="rect">
            <a:avLst/>
          </a:prstGeom>
          <a:noFill/>
          <a:ln>
            <a:noFill/>
          </a:ln>
        </p:spPr>
      </p:pic>
      <p:pic>
        <p:nvPicPr>
          <p:cNvPr id="1424" name="Google Shape;1424;p83"/>
          <p:cNvPicPr preferRelativeResize="0"/>
          <p:nvPr/>
        </p:nvPicPr>
        <p:blipFill rotWithShape="1">
          <a:blip r:embed="rId5">
            <a:alphaModFix/>
          </a:blip>
          <a:srcRect b="0" l="0" r="0" t="0"/>
          <a:stretch/>
        </p:blipFill>
        <p:spPr>
          <a:xfrm>
            <a:off x="4815840" y="1411755"/>
            <a:ext cx="3149600" cy="2136521"/>
          </a:xfrm>
          <a:prstGeom prst="rect">
            <a:avLst/>
          </a:prstGeom>
          <a:noFill/>
          <a:ln>
            <a:noFill/>
          </a:ln>
        </p:spPr>
      </p:pic>
      <p:pic>
        <p:nvPicPr>
          <p:cNvPr id="1425" name="Google Shape;1425;p83"/>
          <p:cNvPicPr preferRelativeResize="0"/>
          <p:nvPr/>
        </p:nvPicPr>
        <p:blipFill rotWithShape="1">
          <a:blip r:embed="rId6">
            <a:alphaModFix/>
          </a:blip>
          <a:srcRect b="0" l="0" r="0" t="0"/>
          <a:stretch/>
        </p:blipFill>
        <p:spPr>
          <a:xfrm>
            <a:off x="4815840" y="3548730"/>
            <a:ext cx="3149600" cy="813297"/>
          </a:xfrm>
          <a:prstGeom prst="rect">
            <a:avLst/>
          </a:prstGeom>
          <a:noFill/>
          <a:ln>
            <a:noFill/>
          </a:ln>
        </p:spPr>
      </p:pic>
      <p:sp>
        <p:nvSpPr>
          <p:cNvPr id="1426" name="Google Shape;1426;p83"/>
          <p:cNvSpPr/>
          <p:nvPr/>
        </p:nvSpPr>
        <p:spPr>
          <a:xfrm>
            <a:off x="4815840" y="949636"/>
            <a:ext cx="3149600" cy="46166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200" u="none" cap="none" strike="noStrike">
                <a:solidFill>
                  <a:srgbClr val="F58E00"/>
                </a:solidFill>
                <a:latin typeface="Arial"/>
                <a:ea typeface="Arial"/>
                <a:cs typeface="Arial"/>
                <a:sym typeface="Arial"/>
              </a:rPr>
              <a:t>BEFORE:</a:t>
            </a:r>
            <a:r>
              <a:rPr b="0" i="0" lang="en-GB" sz="1200" u="none" cap="none" strike="noStrike">
                <a:solidFill>
                  <a:srgbClr val="000000"/>
                </a:solidFill>
                <a:latin typeface="Arial"/>
                <a:ea typeface="Arial"/>
                <a:cs typeface="Arial"/>
                <a:sym typeface="Arial"/>
              </a:rPr>
              <a:t> A BEFORE trigger executes before the specified event occurs.</a:t>
            </a:r>
            <a:endParaRPr/>
          </a:p>
        </p:txBody>
      </p:sp>
      <p:sp>
        <p:nvSpPr>
          <p:cNvPr id="1427" name="Google Shape;1427;p83"/>
          <p:cNvSpPr/>
          <p:nvPr/>
        </p:nvSpPr>
        <p:spPr>
          <a:xfrm>
            <a:off x="938105" y="934382"/>
            <a:ext cx="3356188" cy="46166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200" u="none" cap="none" strike="noStrike">
                <a:solidFill>
                  <a:srgbClr val="F58E00"/>
                </a:solidFill>
                <a:latin typeface="Arial"/>
                <a:ea typeface="Arial"/>
                <a:cs typeface="Arial"/>
                <a:sym typeface="Arial"/>
              </a:rPr>
              <a:t>AFTER </a:t>
            </a:r>
            <a:r>
              <a:rPr b="0" i="0" lang="en-GB" sz="1200" u="none" cap="none" strike="noStrike">
                <a:solidFill>
                  <a:srgbClr val="000000"/>
                </a:solidFill>
                <a:latin typeface="Arial"/>
                <a:ea typeface="Arial"/>
                <a:cs typeface="Arial"/>
                <a:sym typeface="Arial"/>
              </a:rPr>
              <a:t>:An AFTER trigger executes after the specified event has occurred.</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5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5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5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5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5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C"/>
        </a:solidFill>
      </p:bgPr>
    </p:bg>
    <p:spTree>
      <p:nvGrpSpPr>
        <p:cNvPr id="1431" name="Shape 1431"/>
        <p:cNvGrpSpPr/>
        <p:nvPr/>
      </p:nvGrpSpPr>
      <p:grpSpPr>
        <a:xfrm>
          <a:off x="0" y="0"/>
          <a:ext cx="0" cy="0"/>
          <a:chOff x="0" y="0"/>
          <a:chExt cx="0" cy="0"/>
        </a:xfrm>
      </p:grpSpPr>
      <p:sp>
        <p:nvSpPr>
          <p:cNvPr id="1432" name="Google Shape;1432;p84"/>
          <p:cNvSpPr/>
          <p:nvPr/>
        </p:nvSpPr>
        <p:spPr>
          <a:xfrm>
            <a:off x="6916125" y="419500"/>
            <a:ext cx="3702600" cy="3702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4"/>
          <p:cNvSpPr/>
          <p:nvPr/>
        </p:nvSpPr>
        <p:spPr>
          <a:xfrm>
            <a:off x="-1315100" y="1103075"/>
            <a:ext cx="3858900" cy="385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4"/>
          <p:cNvSpPr txBox="1"/>
          <p:nvPr>
            <p:ph type="ctrTitle"/>
          </p:nvPr>
        </p:nvSpPr>
        <p:spPr>
          <a:xfrm>
            <a:off x="2342148" y="1401892"/>
            <a:ext cx="4477200" cy="219987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en-GB"/>
              <a:t>Thank</a:t>
            </a:r>
            <a:br>
              <a:rPr lang="en-GB"/>
            </a:br>
            <a:r>
              <a:rPr lang="en-GB"/>
              <a:t>You…..</a:t>
            </a:r>
            <a:endParaRPr/>
          </a:p>
        </p:txBody>
      </p:sp>
      <p:grpSp>
        <p:nvGrpSpPr>
          <p:cNvPr id="1435" name="Google Shape;1435;p84"/>
          <p:cNvGrpSpPr/>
          <p:nvPr/>
        </p:nvGrpSpPr>
        <p:grpSpPr>
          <a:xfrm flipH="1">
            <a:off x="6760837" y="915388"/>
            <a:ext cx="2691676" cy="4324480"/>
            <a:chOff x="5590675" y="2440875"/>
            <a:chExt cx="1205300" cy="1936450"/>
          </a:xfrm>
        </p:grpSpPr>
        <p:sp>
          <p:nvSpPr>
            <p:cNvPr id="1436" name="Google Shape;1436;p84"/>
            <p:cNvSpPr/>
            <p:nvPr/>
          </p:nvSpPr>
          <p:spPr>
            <a:xfrm>
              <a:off x="5590675" y="3198675"/>
              <a:ext cx="354800" cy="528450"/>
            </a:xfrm>
            <a:custGeom>
              <a:rect b="b" l="l" r="r" t="t"/>
              <a:pathLst>
                <a:path extrusionOk="0" h="21138" w="14192">
                  <a:moveTo>
                    <a:pt x="3773" y="0"/>
                  </a:moveTo>
                  <a:cubicBezTo>
                    <a:pt x="3256" y="933"/>
                    <a:pt x="795" y="7154"/>
                    <a:pt x="1" y="20985"/>
                  </a:cubicBezTo>
                  <a:cubicBezTo>
                    <a:pt x="1" y="20985"/>
                    <a:pt x="3909" y="21137"/>
                    <a:pt x="7738" y="21137"/>
                  </a:cubicBezTo>
                  <a:cubicBezTo>
                    <a:pt x="9259" y="21137"/>
                    <a:pt x="10768" y="21113"/>
                    <a:pt x="12014" y="21046"/>
                  </a:cubicBezTo>
                  <a:lnTo>
                    <a:pt x="14191" y="1796"/>
                  </a:lnTo>
                  <a:lnTo>
                    <a:pt x="37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4"/>
            <p:cNvSpPr/>
            <p:nvPr/>
          </p:nvSpPr>
          <p:spPr>
            <a:xfrm>
              <a:off x="5618575" y="3041050"/>
              <a:ext cx="1177400" cy="666450"/>
            </a:xfrm>
            <a:custGeom>
              <a:rect b="b" l="l" r="r" t="t"/>
              <a:pathLst>
                <a:path extrusionOk="0" h="26658" w="47096">
                  <a:moveTo>
                    <a:pt x="16199" y="1"/>
                  </a:moveTo>
                  <a:cubicBezTo>
                    <a:pt x="13085" y="1"/>
                    <a:pt x="4375" y="599"/>
                    <a:pt x="2354" y="7147"/>
                  </a:cubicBezTo>
                  <a:cubicBezTo>
                    <a:pt x="0" y="14770"/>
                    <a:pt x="1374" y="24936"/>
                    <a:pt x="1475" y="26110"/>
                  </a:cubicBezTo>
                  <a:lnTo>
                    <a:pt x="44700" y="26658"/>
                  </a:lnTo>
                  <a:cubicBezTo>
                    <a:pt x="44700" y="26658"/>
                    <a:pt x="47095" y="8"/>
                    <a:pt x="27693" y="8"/>
                  </a:cubicBezTo>
                  <a:cubicBezTo>
                    <a:pt x="27370" y="8"/>
                    <a:pt x="27041" y="16"/>
                    <a:pt x="26705" y="31"/>
                  </a:cubicBezTo>
                  <a:lnTo>
                    <a:pt x="17311" y="31"/>
                  </a:lnTo>
                  <a:cubicBezTo>
                    <a:pt x="17311" y="31"/>
                    <a:pt x="16894" y="1"/>
                    <a:pt x="16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4"/>
            <p:cNvSpPr/>
            <p:nvPr/>
          </p:nvSpPr>
          <p:spPr>
            <a:xfrm>
              <a:off x="5691575" y="3361600"/>
              <a:ext cx="979050" cy="1015725"/>
            </a:xfrm>
            <a:custGeom>
              <a:rect b="b" l="l" r="r" t="t"/>
              <a:pathLst>
                <a:path extrusionOk="0" h="40629" w="39162">
                  <a:moveTo>
                    <a:pt x="1" y="1"/>
                  </a:moveTo>
                  <a:lnTo>
                    <a:pt x="2699" y="27213"/>
                  </a:lnTo>
                  <a:lnTo>
                    <a:pt x="2271" y="40204"/>
                  </a:lnTo>
                  <a:cubicBezTo>
                    <a:pt x="7001" y="40532"/>
                    <a:pt x="13634" y="40628"/>
                    <a:pt x="19806" y="40628"/>
                  </a:cubicBezTo>
                  <a:cubicBezTo>
                    <a:pt x="28645" y="40628"/>
                    <a:pt x="36537" y="40430"/>
                    <a:pt x="36537" y="40430"/>
                  </a:cubicBezTo>
                  <a:lnTo>
                    <a:pt x="35737" y="26740"/>
                  </a:lnTo>
                  <a:lnTo>
                    <a:pt x="39161" y="791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4"/>
            <p:cNvSpPr/>
            <p:nvPr/>
          </p:nvSpPr>
          <p:spPr>
            <a:xfrm>
              <a:off x="5884400" y="2956300"/>
              <a:ext cx="365050" cy="415250"/>
            </a:xfrm>
            <a:custGeom>
              <a:rect b="b" l="l" r="r" t="t"/>
              <a:pathLst>
                <a:path extrusionOk="0" h="16610" w="14602">
                  <a:moveTo>
                    <a:pt x="6742" y="0"/>
                  </a:moveTo>
                  <a:lnTo>
                    <a:pt x="0" y="3677"/>
                  </a:lnTo>
                  <a:lnTo>
                    <a:pt x="8323" y="10016"/>
                  </a:lnTo>
                  <a:lnTo>
                    <a:pt x="5460" y="11546"/>
                  </a:lnTo>
                  <a:lnTo>
                    <a:pt x="14601" y="16610"/>
                  </a:lnTo>
                  <a:lnTo>
                    <a:pt x="14601" y="16610"/>
                  </a:lnTo>
                  <a:lnTo>
                    <a:pt x="6678" y="3421"/>
                  </a:lnTo>
                  <a:lnTo>
                    <a:pt x="67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4"/>
            <p:cNvSpPr/>
            <p:nvPr/>
          </p:nvSpPr>
          <p:spPr>
            <a:xfrm>
              <a:off x="5879250" y="3044600"/>
              <a:ext cx="375275" cy="330650"/>
            </a:xfrm>
            <a:custGeom>
              <a:rect b="b" l="l" r="r" t="t"/>
              <a:pathLst>
                <a:path extrusionOk="0" h="13226" w="15011">
                  <a:moveTo>
                    <a:pt x="210" y="1"/>
                  </a:moveTo>
                  <a:cubicBezTo>
                    <a:pt x="93" y="1"/>
                    <a:pt x="1" y="159"/>
                    <a:pt x="113" y="259"/>
                  </a:cubicBezTo>
                  <a:lnTo>
                    <a:pt x="5666" y="4852"/>
                  </a:lnTo>
                  <a:lnTo>
                    <a:pt x="2994" y="6279"/>
                  </a:lnTo>
                  <a:cubicBezTo>
                    <a:pt x="2891" y="6334"/>
                    <a:pt x="2889" y="6479"/>
                    <a:pt x="2990" y="6536"/>
                  </a:cubicBezTo>
                  <a:lnTo>
                    <a:pt x="14735" y="13205"/>
                  </a:lnTo>
                  <a:cubicBezTo>
                    <a:pt x="14756" y="13218"/>
                    <a:pt x="14781" y="13224"/>
                    <a:pt x="14807" y="13224"/>
                  </a:cubicBezTo>
                  <a:lnTo>
                    <a:pt x="14807" y="13226"/>
                  </a:lnTo>
                  <a:cubicBezTo>
                    <a:pt x="14957" y="13224"/>
                    <a:pt x="15011" y="13025"/>
                    <a:pt x="14880" y="12952"/>
                  </a:cubicBezTo>
                  <a:lnTo>
                    <a:pt x="3366" y="6412"/>
                  </a:lnTo>
                  <a:lnTo>
                    <a:pt x="5996" y="5006"/>
                  </a:lnTo>
                  <a:cubicBezTo>
                    <a:pt x="6087" y="4956"/>
                    <a:pt x="6101" y="4831"/>
                    <a:pt x="6019" y="4765"/>
                  </a:cubicBezTo>
                  <a:lnTo>
                    <a:pt x="300" y="33"/>
                  </a:lnTo>
                  <a:cubicBezTo>
                    <a:pt x="270" y="11"/>
                    <a:pt x="240"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4"/>
            <p:cNvSpPr/>
            <p:nvPr/>
          </p:nvSpPr>
          <p:spPr>
            <a:xfrm>
              <a:off x="6249425" y="2965475"/>
              <a:ext cx="164950" cy="406075"/>
            </a:xfrm>
            <a:custGeom>
              <a:rect b="b" l="l" r="r" t="t"/>
              <a:pathLst>
                <a:path extrusionOk="0" h="16243" w="6598">
                  <a:moveTo>
                    <a:pt x="1412" y="0"/>
                  </a:moveTo>
                  <a:lnTo>
                    <a:pt x="0" y="16243"/>
                  </a:lnTo>
                  <a:lnTo>
                    <a:pt x="4407" y="10472"/>
                  </a:lnTo>
                  <a:lnTo>
                    <a:pt x="2875" y="9649"/>
                  </a:lnTo>
                  <a:lnTo>
                    <a:pt x="6598" y="3527"/>
                  </a:lnTo>
                  <a:lnTo>
                    <a:pt x="14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4"/>
            <p:cNvSpPr/>
            <p:nvPr/>
          </p:nvSpPr>
          <p:spPr>
            <a:xfrm>
              <a:off x="6245250" y="3049950"/>
              <a:ext cx="174000" cy="325275"/>
            </a:xfrm>
            <a:custGeom>
              <a:rect b="b" l="l" r="r" t="t"/>
              <a:pathLst>
                <a:path extrusionOk="0" h="13011" w="6960">
                  <a:moveTo>
                    <a:pt x="6760" y="1"/>
                  </a:moveTo>
                  <a:cubicBezTo>
                    <a:pt x="6717" y="1"/>
                    <a:pt x="6675" y="20"/>
                    <a:pt x="6643" y="66"/>
                  </a:cubicBezTo>
                  <a:lnTo>
                    <a:pt x="3916" y="4201"/>
                  </a:lnTo>
                  <a:lnTo>
                    <a:pt x="5444" y="5024"/>
                  </a:lnTo>
                  <a:lnTo>
                    <a:pt x="46" y="12780"/>
                  </a:lnTo>
                  <a:cubicBezTo>
                    <a:pt x="0" y="12847"/>
                    <a:pt x="17" y="12938"/>
                    <a:pt x="84" y="12983"/>
                  </a:cubicBezTo>
                  <a:cubicBezTo>
                    <a:pt x="107" y="13001"/>
                    <a:pt x="137" y="13010"/>
                    <a:pt x="167" y="13010"/>
                  </a:cubicBezTo>
                  <a:cubicBezTo>
                    <a:pt x="215" y="13010"/>
                    <a:pt x="259" y="12987"/>
                    <a:pt x="287" y="12949"/>
                  </a:cubicBezTo>
                  <a:lnTo>
                    <a:pt x="5872" y="4921"/>
                  </a:lnTo>
                  <a:lnTo>
                    <a:pt x="4336" y="4095"/>
                  </a:lnTo>
                  <a:lnTo>
                    <a:pt x="6888" y="228"/>
                  </a:lnTo>
                  <a:cubicBezTo>
                    <a:pt x="6960" y="113"/>
                    <a:pt x="6861" y="1"/>
                    <a:pt x="67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4"/>
            <p:cNvSpPr/>
            <p:nvPr/>
          </p:nvSpPr>
          <p:spPr>
            <a:xfrm>
              <a:off x="5975425" y="3404425"/>
              <a:ext cx="111900" cy="165575"/>
            </a:xfrm>
            <a:custGeom>
              <a:rect b="b" l="l" r="r" t="t"/>
              <a:pathLst>
                <a:path extrusionOk="0" h="6623" w="4476">
                  <a:moveTo>
                    <a:pt x="1995" y="0"/>
                  </a:moveTo>
                  <a:cubicBezTo>
                    <a:pt x="844" y="0"/>
                    <a:pt x="0" y="1422"/>
                    <a:pt x="99" y="3219"/>
                  </a:cubicBezTo>
                  <a:cubicBezTo>
                    <a:pt x="200" y="5047"/>
                    <a:pt x="1239" y="6570"/>
                    <a:pt x="2419" y="6622"/>
                  </a:cubicBezTo>
                  <a:cubicBezTo>
                    <a:pt x="2439" y="6623"/>
                    <a:pt x="2458" y="6623"/>
                    <a:pt x="2478" y="6623"/>
                  </a:cubicBezTo>
                  <a:cubicBezTo>
                    <a:pt x="3628" y="6623"/>
                    <a:pt x="4475" y="5200"/>
                    <a:pt x="4376" y="3403"/>
                  </a:cubicBezTo>
                  <a:cubicBezTo>
                    <a:pt x="4276" y="1577"/>
                    <a:pt x="3236" y="53"/>
                    <a:pt x="2056" y="2"/>
                  </a:cubicBezTo>
                  <a:cubicBezTo>
                    <a:pt x="2036" y="1"/>
                    <a:pt x="2015" y="0"/>
                    <a:pt x="1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4"/>
            <p:cNvSpPr/>
            <p:nvPr/>
          </p:nvSpPr>
          <p:spPr>
            <a:xfrm>
              <a:off x="5975825" y="3417825"/>
              <a:ext cx="87475" cy="137775"/>
            </a:xfrm>
            <a:custGeom>
              <a:rect b="b" l="l" r="r" t="t"/>
              <a:pathLst>
                <a:path extrusionOk="0" h="5511" w="3499">
                  <a:moveTo>
                    <a:pt x="1553" y="0"/>
                  </a:moveTo>
                  <a:cubicBezTo>
                    <a:pt x="656" y="0"/>
                    <a:pt x="1" y="1187"/>
                    <a:pt x="83" y="2683"/>
                  </a:cubicBezTo>
                  <a:cubicBezTo>
                    <a:pt x="167" y="4203"/>
                    <a:pt x="980" y="5470"/>
                    <a:pt x="1901" y="5510"/>
                  </a:cubicBezTo>
                  <a:cubicBezTo>
                    <a:pt x="1916" y="5511"/>
                    <a:pt x="1931" y="5511"/>
                    <a:pt x="1946" y="5511"/>
                  </a:cubicBezTo>
                  <a:cubicBezTo>
                    <a:pt x="2843" y="5511"/>
                    <a:pt x="3498" y="4324"/>
                    <a:pt x="3416" y="2827"/>
                  </a:cubicBezTo>
                  <a:cubicBezTo>
                    <a:pt x="3332" y="1307"/>
                    <a:pt x="2519" y="41"/>
                    <a:pt x="1597" y="1"/>
                  </a:cubicBezTo>
                  <a:cubicBezTo>
                    <a:pt x="1583" y="1"/>
                    <a:pt x="1568" y="0"/>
                    <a:pt x="15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4"/>
            <p:cNvSpPr/>
            <p:nvPr/>
          </p:nvSpPr>
          <p:spPr>
            <a:xfrm>
              <a:off x="5988000" y="3452225"/>
              <a:ext cx="44775" cy="68825"/>
            </a:xfrm>
            <a:custGeom>
              <a:rect b="b" l="l" r="r" t="t"/>
              <a:pathLst>
                <a:path extrusionOk="0" h="2753" w="1791">
                  <a:moveTo>
                    <a:pt x="819" y="1"/>
                  </a:moveTo>
                  <a:cubicBezTo>
                    <a:pt x="803" y="1"/>
                    <a:pt x="788" y="2"/>
                    <a:pt x="772" y="3"/>
                  </a:cubicBezTo>
                  <a:cubicBezTo>
                    <a:pt x="316" y="45"/>
                    <a:pt x="1" y="693"/>
                    <a:pt x="71" y="1453"/>
                  </a:cubicBezTo>
                  <a:cubicBezTo>
                    <a:pt x="137" y="2185"/>
                    <a:pt x="537" y="2753"/>
                    <a:pt x="975" y="2753"/>
                  </a:cubicBezTo>
                  <a:cubicBezTo>
                    <a:pt x="990" y="2753"/>
                    <a:pt x="1006" y="2752"/>
                    <a:pt x="1021" y="2751"/>
                  </a:cubicBezTo>
                  <a:cubicBezTo>
                    <a:pt x="1477" y="2709"/>
                    <a:pt x="1791" y="2061"/>
                    <a:pt x="1722" y="1303"/>
                  </a:cubicBezTo>
                  <a:cubicBezTo>
                    <a:pt x="1656" y="569"/>
                    <a:pt x="1257"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4"/>
            <p:cNvSpPr/>
            <p:nvPr/>
          </p:nvSpPr>
          <p:spPr>
            <a:xfrm>
              <a:off x="5969375" y="2925575"/>
              <a:ext cx="448050" cy="564750"/>
            </a:xfrm>
            <a:custGeom>
              <a:rect b="b" l="l" r="r" t="t"/>
              <a:pathLst>
                <a:path extrusionOk="0" h="22590" w="17922">
                  <a:moveTo>
                    <a:pt x="9024" y="0"/>
                  </a:moveTo>
                  <a:cubicBezTo>
                    <a:pt x="8735" y="0"/>
                    <a:pt x="8444" y="13"/>
                    <a:pt x="8153" y="38"/>
                  </a:cubicBezTo>
                  <a:cubicBezTo>
                    <a:pt x="5851" y="239"/>
                    <a:pt x="3754" y="1210"/>
                    <a:pt x="2249" y="2772"/>
                  </a:cubicBezTo>
                  <a:cubicBezTo>
                    <a:pt x="738" y="4342"/>
                    <a:pt x="1" y="6318"/>
                    <a:pt x="178" y="8340"/>
                  </a:cubicBezTo>
                  <a:lnTo>
                    <a:pt x="1403" y="22456"/>
                  </a:lnTo>
                  <a:cubicBezTo>
                    <a:pt x="1409" y="22530"/>
                    <a:pt x="1472" y="22589"/>
                    <a:pt x="1548" y="22589"/>
                  </a:cubicBezTo>
                  <a:lnTo>
                    <a:pt x="1561" y="22589"/>
                  </a:lnTo>
                  <a:cubicBezTo>
                    <a:pt x="1643" y="22582"/>
                    <a:pt x="1701" y="22511"/>
                    <a:pt x="1694" y="22430"/>
                  </a:cubicBezTo>
                  <a:lnTo>
                    <a:pt x="468" y="8315"/>
                  </a:lnTo>
                  <a:cubicBezTo>
                    <a:pt x="121" y="4312"/>
                    <a:pt x="3581" y="730"/>
                    <a:pt x="8179" y="331"/>
                  </a:cubicBezTo>
                  <a:cubicBezTo>
                    <a:pt x="8463" y="306"/>
                    <a:pt x="8745" y="294"/>
                    <a:pt x="9025" y="294"/>
                  </a:cubicBezTo>
                  <a:cubicBezTo>
                    <a:pt x="10952" y="294"/>
                    <a:pt x="12788" y="870"/>
                    <a:pt x="14267" y="1952"/>
                  </a:cubicBezTo>
                  <a:cubicBezTo>
                    <a:pt x="15959" y="3185"/>
                    <a:pt x="16981" y="4931"/>
                    <a:pt x="17148" y="6867"/>
                  </a:cubicBezTo>
                  <a:lnTo>
                    <a:pt x="17623" y="12345"/>
                  </a:lnTo>
                  <a:cubicBezTo>
                    <a:pt x="17630" y="12421"/>
                    <a:pt x="17693" y="12479"/>
                    <a:pt x="17769" y="12479"/>
                  </a:cubicBezTo>
                  <a:cubicBezTo>
                    <a:pt x="17773" y="12479"/>
                    <a:pt x="17778" y="12479"/>
                    <a:pt x="17783" y="12478"/>
                  </a:cubicBezTo>
                  <a:cubicBezTo>
                    <a:pt x="17862" y="12471"/>
                    <a:pt x="17921" y="12401"/>
                    <a:pt x="17916" y="12321"/>
                  </a:cubicBezTo>
                  <a:lnTo>
                    <a:pt x="17441" y="6841"/>
                  </a:lnTo>
                  <a:cubicBezTo>
                    <a:pt x="17266" y="4821"/>
                    <a:pt x="16200" y="3000"/>
                    <a:pt x="14440" y="1714"/>
                  </a:cubicBezTo>
                  <a:cubicBezTo>
                    <a:pt x="12910" y="596"/>
                    <a:pt x="11014" y="0"/>
                    <a:pt x="90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4"/>
            <p:cNvSpPr/>
            <p:nvPr/>
          </p:nvSpPr>
          <p:spPr>
            <a:xfrm>
              <a:off x="6051325" y="2829850"/>
              <a:ext cx="233375" cy="211975"/>
            </a:xfrm>
            <a:custGeom>
              <a:rect b="b" l="l" r="r" t="t"/>
              <a:pathLst>
                <a:path extrusionOk="0" h="8479" w="9335">
                  <a:moveTo>
                    <a:pt x="1" y="0"/>
                  </a:moveTo>
                  <a:lnTo>
                    <a:pt x="1" y="8479"/>
                  </a:lnTo>
                  <a:lnTo>
                    <a:pt x="9334" y="8479"/>
                  </a:lnTo>
                  <a:lnTo>
                    <a:pt x="9334"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4"/>
            <p:cNvSpPr/>
            <p:nvPr/>
          </p:nvSpPr>
          <p:spPr>
            <a:xfrm>
              <a:off x="6049150" y="2891550"/>
              <a:ext cx="237100" cy="142850"/>
            </a:xfrm>
            <a:custGeom>
              <a:rect b="b" l="l" r="r" t="t"/>
              <a:pathLst>
                <a:path extrusionOk="0" h="5714" w="9484">
                  <a:moveTo>
                    <a:pt x="0" y="1"/>
                  </a:moveTo>
                  <a:lnTo>
                    <a:pt x="152" y="4152"/>
                  </a:lnTo>
                  <a:lnTo>
                    <a:pt x="2081" y="4838"/>
                  </a:lnTo>
                  <a:cubicBezTo>
                    <a:pt x="3711" y="5419"/>
                    <a:pt x="5427" y="5713"/>
                    <a:pt x="7152" y="5713"/>
                  </a:cubicBezTo>
                  <a:cubicBezTo>
                    <a:pt x="7640" y="5713"/>
                    <a:pt x="8129" y="5690"/>
                    <a:pt x="8618" y="5642"/>
                  </a:cubicBezTo>
                  <a:lnTo>
                    <a:pt x="9410" y="5566"/>
                  </a:lnTo>
                  <a:lnTo>
                    <a:pt x="9484" y="255"/>
                  </a:lnTo>
                  <a:lnTo>
                    <a:pt x="0" y="1"/>
                  </a:ln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4"/>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4"/>
            <p:cNvSpPr/>
            <p:nvPr/>
          </p:nvSpPr>
          <p:spPr>
            <a:xfrm>
              <a:off x="5862875" y="2662775"/>
              <a:ext cx="150900" cy="151875"/>
            </a:xfrm>
            <a:custGeom>
              <a:rect b="b" l="l" r="r" t="t"/>
              <a:pathLst>
                <a:path extrusionOk="0" h="6075" w="6036">
                  <a:moveTo>
                    <a:pt x="2987" y="0"/>
                  </a:moveTo>
                  <a:cubicBezTo>
                    <a:pt x="2892" y="0"/>
                    <a:pt x="2796" y="5"/>
                    <a:pt x="2699" y="16"/>
                  </a:cubicBezTo>
                  <a:cubicBezTo>
                    <a:pt x="1129" y="183"/>
                    <a:pt x="1" y="1671"/>
                    <a:pt x="177" y="3339"/>
                  </a:cubicBezTo>
                  <a:cubicBezTo>
                    <a:pt x="343" y="4906"/>
                    <a:pt x="1600" y="6075"/>
                    <a:pt x="3054" y="6075"/>
                  </a:cubicBezTo>
                  <a:cubicBezTo>
                    <a:pt x="3148" y="6075"/>
                    <a:pt x="3243" y="6070"/>
                    <a:pt x="3339" y="6060"/>
                  </a:cubicBezTo>
                  <a:cubicBezTo>
                    <a:pt x="4909" y="5893"/>
                    <a:pt x="6036" y="4405"/>
                    <a:pt x="5859" y="2737"/>
                  </a:cubicBezTo>
                  <a:cubicBezTo>
                    <a:pt x="5693" y="1169"/>
                    <a:pt x="4438" y="0"/>
                    <a:pt x="2987" y="0"/>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4"/>
            <p:cNvSpPr/>
            <p:nvPr/>
          </p:nvSpPr>
          <p:spPr>
            <a:xfrm>
              <a:off x="5936750" y="2440875"/>
              <a:ext cx="493825" cy="529850"/>
            </a:xfrm>
            <a:custGeom>
              <a:rect b="b" l="l" r="r" t="t"/>
              <a:pathLst>
                <a:path extrusionOk="0" h="21194" w="19753">
                  <a:moveTo>
                    <a:pt x="10232" y="0"/>
                  </a:moveTo>
                  <a:cubicBezTo>
                    <a:pt x="9924" y="0"/>
                    <a:pt x="9607" y="11"/>
                    <a:pt x="9281" y="33"/>
                  </a:cubicBezTo>
                  <a:cubicBezTo>
                    <a:pt x="2923" y="464"/>
                    <a:pt x="0" y="3795"/>
                    <a:pt x="318" y="10269"/>
                  </a:cubicBezTo>
                  <a:cubicBezTo>
                    <a:pt x="635" y="16743"/>
                    <a:pt x="5564" y="21153"/>
                    <a:pt x="11704" y="21193"/>
                  </a:cubicBezTo>
                  <a:cubicBezTo>
                    <a:pt x="11738" y="21193"/>
                    <a:pt x="11773" y="21194"/>
                    <a:pt x="11808" y="21194"/>
                  </a:cubicBezTo>
                  <a:cubicBezTo>
                    <a:pt x="13406" y="21194"/>
                    <a:pt x="15063" y="20934"/>
                    <a:pt x="16450" y="20099"/>
                  </a:cubicBezTo>
                  <a:cubicBezTo>
                    <a:pt x="17965" y="19183"/>
                    <a:pt x="18896" y="17653"/>
                    <a:pt x="19323" y="15962"/>
                  </a:cubicBezTo>
                  <a:cubicBezTo>
                    <a:pt x="19620" y="14792"/>
                    <a:pt x="19753" y="13551"/>
                    <a:pt x="19586" y="12352"/>
                  </a:cubicBezTo>
                  <a:cubicBezTo>
                    <a:pt x="19464" y="11493"/>
                    <a:pt x="19261" y="10644"/>
                    <a:pt x="19019" y="9809"/>
                  </a:cubicBezTo>
                  <a:cubicBezTo>
                    <a:pt x="19004" y="9752"/>
                    <a:pt x="18943" y="9638"/>
                    <a:pt x="18951" y="9578"/>
                  </a:cubicBezTo>
                  <a:cubicBezTo>
                    <a:pt x="19511" y="5235"/>
                    <a:pt x="17031" y="0"/>
                    <a:pt x="1023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4"/>
            <p:cNvSpPr/>
            <p:nvPr/>
          </p:nvSpPr>
          <p:spPr>
            <a:xfrm>
              <a:off x="5938350" y="2575875"/>
              <a:ext cx="452575" cy="395000"/>
            </a:xfrm>
            <a:custGeom>
              <a:rect b="b" l="l" r="r" t="t"/>
              <a:pathLst>
                <a:path extrusionOk="0" h="15800" w="18103">
                  <a:moveTo>
                    <a:pt x="2044" y="1"/>
                  </a:moveTo>
                  <a:lnTo>
                    <a:pt x="235" y="3476"/>
                  </a:lnTo>
                  <a:cubicBezTo>
                    <a:pt x="0" y="11047"/>
                    <a:pt x="5069" y="15799"/>
                    <a:pt x="12010" y="15799"/>
                  </a:cubicBezTo>
                  <a:cubicBezTo>
                    <a:pt x="12050" y="15799"/>
                    <a:pt x="12090" y="15799"/>
                    <a:pt x="12130" y="15799"/>
                  </a:cubicBezTo>
                  <a:cubicBezTo>
                    <a:pt x="14028" y="15784"/>
                    <a:pt x="16770" y="14982"/>
                    <a:pt x="18102" y="13150"/>
                  </a:cubicBezTo>
                  <a:lnTo>
                    <a:pt x="18102" y="13150"/>
                  </a:lnTo>
                  <a:cubicBezTo>
                    <a:pt x="18064" y="13162"/>
                    <a:pt x="18065" y="13162"/>
                    <a:pt x="18065" y="13162"/>
                  </a:cubicBezTo>
                  <a:cubicBezTo>
                    <a:pt x="18065" y="13162"/>
                    <a:pt x="18065" y="13162"/>
                    <a:pt x="18026" y="13175"/>
                  </a:cubicBezTo>
                  <a:cubicBezTo>
                    <a:pt x="16478" y="13690"/>
                    <a:pt x="15075" y="13918"/>
                    <a:pt x="13805" y="13918"/>
                  </a:cubicBezTo>
                  <a:cubicBezTo>
                    <a:pt x="3889" y="13918"/>
                    <a:pt x="2044" y="1"/>
                    <a:pt x="2044" y="1"/>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4"/>
            <p:cNvSpPr/>
            <p:nvPr/>
          </p:nvSpPr>
          <p:spPr>
            <a:xfrm>
              <a:off x="6310575" y="2571125"/>
              <a:ext cx="52900" cy="25075"/>
            </a:xfrm>
            <a:custGeom>
              <a:rect b="b" l="l" r="r" t="t"/>
              <a:pathLst>
                <a:path extrusionOk="0" h="1003" w="2116">
                  <a:moveTo>
                    <a:pt x="1096" y="1"/>
                  </a:moveTo>
                  <a:cubicBezTo>
                    <a:pt x="1047" y="1"/>
                    <a:pt x="996" y="3"/>
                    <a:pt x="942" y="7"/>
                  </a:cubicBezTo>
                  <a:cubicBezTo>
                    <a:pt x="465" y="41"/>
                    <a:pt x="220" y="324"/>
                    <a:pt x="95" y="579"/>
                  </a:cubicBezTo>
                  <a:cubicBezTo>
                    <a:pt x="1" y="773"/>
                    <a:pt x="140" y="1002"/>
                    <a:pt x="352" y="1002"/>
                  </a:cubicBezTo>
                  <a:cubicBezTo>
                    <a:pt x="354" y="1002"/>
                    <a:pt x="355" y="1002"/>
                    <a:pt x="357" y="1002"/>
                  </a:cubicBezTo>
                  <a:cubicBezTo>
                    <a:pt x="925" y="989"/>
                    <a:pt x="1925" y="938"/>
                    <a:pt x="2006" y="736"/>
                  </a:cubicBezTo>
                  <a:cubicBezTo>
                    <a:pt x="2115" y="470"/>
                    <a:pt x="1867"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4"/>
            <p:cNvSpPr/>
            <p:nvPr/>
          </p:nvSpPr>
          <p:spPr>
            <a:xfrm>
              <a:off x="6115250" y="2610050"/>
              <a:ext cx="46300" cy="33650"/>
            </a:xfrm>
            <a:custGeom>
              <a:rect b="b" l="l" r="r" t="t"/>
              <a:pathLst>
                <a:path extrusionOk="0" h="1346" w="1852">
                  <a:moveTo>
                    <a:pt x="1241" y="1"/>
                  </a:moveTo>
                  <a:cubicBezTo>
                    <a:pt x="1063" y="1"/>
                    <a:pt x="847" y="50"/>
                    <a:pt x="598" y="173"/>
                  </a:cubicBezTo>
                  <a:cubicBezTo>
                    <a:pt x="170" y="384"/>
                    <a:pt x="43" y="739"/>
                    <a:pt x="16" y="1024"/>
                  </a:cubicBezTo>
                  <a:cubicBezTo>
                    <a:pt x="1" y="1204"/>
                    <a:pt x="141" y="1346"/>
                    <a:pt x="300" y="1346"/>
                  </a:cubicBezTo>
                  <a:cubicBezTo>
                    <a:pt x="336" y="1346"/>
                    <a:pt x="373" y="1339"/>
                    <a:pt x="410" y="1323"/>
                  </a:cubicBezTo>
                  <a:cubicBezTo>
                    <a:pt x="930" y="1097"/>
                    <a:pt x="1841" y="675"/>
                    <a:pt x="1846" y="454"/>
                  </a:cubicBezTo>
                  <a:cubicBezTo>
                    <a:pt x="1852" y="243"/>
                    <a:pt x="1638"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4"/>
            <p:cNvSpPr/>
            <p:nvPr/>
          </p:nvSpPr>
          <p:spPr>
            <a:xfrm>
              <a:off x="6167725" y="2765325"/>
              <a:ext cx="96125" cy="44175"/>
            </a:xfrm>
            <a:custGeom>
              <a:rect b="b" l="l" r="r" t="t"/>
              <a:pathLst>
                <a:path extrusionOk="0" h="1767" w="3845">
                  <a:moveTo>
                    <a:pt x="165" y="1"/>
                  </a:moveTo>
                  <a:cubicBezTo>
                    <a:pt x="144" y="1"/>
                    <a:pt x="121" y="6"/>
                    <a:pt x="101" y="16"/>
                  </a:cubicBezTo>
                  <a:cubicBezTo>
                    <a:pt x="29" y="54"/>
                    <a:pt x="0" y="141"/>
                    <a:pt x="36" y="214"/>
                  </a:cubicBezTo>
                  <a:cubicBezTo>
                    <a:pt x="46" y="233"/>
                    <a:pt x="830" y="1766"/>
                    <a:pt x="2506" y="1766"/>
                  </a:cubicBezTo>
                  <a:cubicBezTo>
                    <a:pt x="2871" y="1766"/>
                    <a:pt x="3278" y="1694"/>
                    <a:pt x="3726" y="1517"/>
                  </a:cubicBezTo>
                  <a:cubicBezTo>
                    <a:pt x="3804" y="1491"/>
                    <a:pt x="3844" y="1403"/>
                    <a:pt x="3814" y="1325"/>
                  </a:cubicBezTo>
                  <a:cubicBezTo>
                    <a:pt x="3791" y="1267"/>
                    <a:pt x="3736" y="1232"/>
                    <a:pt x="3678" y="1232"/>
                  </a:cubicBezTo>
                  <a:cubicBezTo>
                    <a:pt x="3658" y="1232"/>
                    <a:pt x="3639" y="1236"/>
                    <a:pt x="3620" y="1244"/>
                  </a:cubicBezTo>
                  <a:cubicBezTo>
                    <a:pt x="3204" y="1407"/>
                    <a:pt x="2829" y="1474"/>
                    <a:pt x="2496" y="1474"/>
                  </a:cubicBezTo>
                  <a:cubicBezTo>
                    <a:pt x="1014" y="1474"/>
                    <a:pt x="333" y="151"/>
                    <a:pt x="298" y="83"/>
                  </a:cubicBezTo>
                  <a:cubicBezTo>
                    <a:pt x="273" y="31"/>
                    <a:pt x="220"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4"/>
            <p:cNvSpPr/>
            <p:nvPr/>
          </p:nvSpPr>
          <p:spPr>
            <a:xfrm>
              <a:off x="6142300" y="2656000"/>
              <a:ext cx="24025" cy="33750"/>
            </a:xfrm>
            <a:custGeom>
              <a:rect b="b" l="l" r="r" t="t"/>
              <a:pathLst>
                <a:path extrusionOk="0" h="1350" w="961">
                  <a:moveTo>
                    <a:pt x="504" y="1"/>
                  </a:moveTo>
                  <a:cubicBezTo>
                    <a:pt x="262" y="1"/>
                    <a:pt x="49" y="284"/>
                    <a:pt x="25" y="646"/>
                  </a:cubicBezTo>
                  <a:cubicBezTo>
                    <a:pt x="0" y="1016"/>
                    <a:pt x="185" y="1332"/>
                    <a:pt x="434" y="1349"/>
                  </a:cubicBezTo>
                  <a:cubicBezTo>
                    <a:pt x="441" y="1349"/>
                    <a:pt x="448" y="1349"/>
                    <a:pt x="455" y="1349"/>
                  </a:cubicBezTo>
                  <a:cubicBezTo>
                    <a:pt x="697" y="1349"/>
                    <a:pt x="909" y="1068"/>
                    <a:pt x="933" y="707"/>
                  </a:cubicBezTo>
                  <a:cubicBezTo>
                    <a:pt x="960" y="334"/>
                    <a:pt x="774" y="19"/>
                    <a:pt x="525" y="2"/>
                  </a:cubicBezTo>
                  <a:cubicBezTo>
                    <a:pt x="518" y="1"/>
                    <a:pt x="51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4"/>
            <p:cNvSpPr/>
            <p:nvPr/>
          </p:nvSpPr>
          <p:spPr>
            <a:xfrm>
              <a:off x="6333225" y="2654675"/>
              <a:ext cx="23950" cy="33750"/>
            </a:xfrm>
            <a:custGeom>
              <a:rect b="b" l="l" r="r" t="t"/>
              <a:pathLst>
                <a:path extrusionOk="0" h="1350" w="958">
                  <a:moveTo>
                    <a:pt x="503" y="1"/>
                  </a:moveTo>
                  <a:cubicBezTo>
                    <a:pt x="261" y="1"/>
                    <a:pt x="49" y="282"/>
                    <a:pt x="25" y="644"/>
                  </a:cubicBezTo>
                  <a:cubicBezTo>
                    <a:pt x="0" y="1016"/>
                    <a:pt x="185" y="1331"/>
                    <a:pt x="434" y="1349"/>
                  </a:cubicBezTo>
                  <a:cubicBezTo>
                    <a:pt x="441" y="1349"/>
                    <a:pt x="448" y="1349"/>
                    <a:pt x="455" y="1349"/>
                  </a:cubicBezTo>
                  <a:cubicBezTo>
                    <a:pt x="697" y="1349"/>
                    <a:pt x="909" y="1066"/>
                    <a:pt x="933" y="704"/>
                  </a:cubicBezTo>
                  <a:cubicBezTo>
                    <a:pt x="958" y="334"/>
                    <a:pt x="774" y="17"/>
                    <a:pt x="525" y="1"/>
                  </a:cubicBezTo>
                  <a:cubicBezTo>
                    <a:pt x="518" y="1"/>
                    <a:pt x="510" y="1"/>
                    <a:pt x="5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4"/>
            <p:cNvSpPr/>
            <p:nvPr/>
          </p:nvSpPr>
          <p:spPr>
            <a:xfrm>
              <a:off x="6051325" y="3041800"/>
              <a:ext cx="233425" cy="329750"/>
            </a:xfrm>
            <a:custGeom>
              <a:rect b="b" l="l" r="r" t="t"/>
              <a:pathLst>
                <a:path extrusionOk="0" h="13190" w="9337">
                  <a:moveTo>
                    <a:pt x="1" y="1"/>
                  </a:moveTo>
                  <a:lnTo>
                    <a:pt x="7924" y="13190"/>
                  </a:lnTo>
                  <a:lnTo>
                    <a:pt x="9336" y="1"/>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4"/>
            <p:cNvSpPr/>
            <p:nvPr/>
          </p:nvSpPr>
          <p:spPr>
            <a:xfrm>
              <a:off x="6396025" y="3210300"/>
              <a:ext cx="33075" cy="51100"/>
            </a:xfrm>
            <a:custGeom>
              <a:rect b="b" l="l" r="r" t="t"/>
              <a:pathLst>
                <a:path extrusionOk="0" h="2044" w="1323">
                  <a:moveTo>
                    <a:pt x="1051" y="1"/>
                  </a:moveTo>
                  <a:cubicBezTo>
                    <a:pt x="1048" y="1"/>
                    <a:pt x="1046" y="1"/>
                    <a:pt x="1043" y="1"/>
                  </a:cubicBezTo>
                  <a:lnTo>
                    <a:pt x="217" y="25"/>
                  </a:lnTo>
                  <a:cubicBezTo>
                    <a:pt x="95" y="29"/>
                    <a:pt x="0" y="130"/>
                    <a:pt x="4" y="250"/>
                  </a:cubicBezTo>
                  <a:lnTo>
                    <a:pt x="57" y="2043"/>
                  </a:lnTo>
                  <a:lnTo>
                    <a:pt x="1323" y="2007"/>
                  </a:lnTo>
                  <a:lnTo>
                    <a:pt x="1270" y="213"/>
                  </a:lnTo>
                  <a:cubicBezTo>
                    <a:pt x="1266" y="94"/>
                    <a:pt x="1169" y="1"/>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4"/>
            <p:cNvSpPr/>
            <p:nvPr/>
          </p:nvSpPr>
          <p:spPr>
            <a:xfrm>
              <a:off x="6303625" y="3257525"/>
              <a:ext cx="226375" cy="334600"/>
            </a:xfrm>
            <a:custGeom>
              <a:rect b="b" l="l" r="r" t="t"/>
              <a:pathLst>
                <a:path extrusionOk="0" h="13384" w="9055">
                  <a:moveTo>
                    <a:pt x="4436" y="0"/>
                  </a:moveTo>
                  <a:cubicBezTo>
                    <a:pt x="4391" y="0"/>
                    <a:pt x="4347" y="1"/>
                    <a:pt x="4302" y="2"/>
                  </a:cubicBezTo>
                  <a:cubicBezTo>
                    <a:pt x="1895" y="73"/>
                    <a:pt x="0" y="2077"/>
                    <a:pt x="65" y="4485"/>
                  </a:cubicBezTo>
                  <a:lnTo>
                    <a:pt x="323" y="13241"/>
                  </a:lnTo>
                  <a:cubicBezTo>
                    <a:pt x="325" y="13321"/>
                    <a:pt x="390" y="13383"/>
                    <a:pt x="470" y="13383"/>
                  </a:cubicBezTo>
                  <a:lnTo>
                    <a:pt x="474" y="13383"/>
                  </a:lnTo>
                  <a:cubicBezTo>
                    <a:pt x="553" y="13381"/>
                    <a:pt x="618" y="13313"/>
                    <a:pt x="616" y="13233"/>
                  </a:cubicBezTo>
                  <a:lnTo>
                    <a:pt x="358" y="4475"/>
                  </a:lnTo>
                  <a:cubicBezTo>
                    <a:pt x="291" y="2227"/>
                    <a:pt x="2062" y="350"/>
                    <a:pt x="4310" y="284"/>
                  </a:cubicBezTo>
                  <a:cubicBezTo>
                    <a:pt x="4351" y="282"/>
                    <a:pt x="4392" y="282"/>
                    <a:pt x="4433" y="282"/>
                  </a:cubicBezTo>
                  <a:cubicBezTo>
                    <a:pt x="6628" y="282"/>
                    <a:pt x="8437" y="2027"/>
                    <a:pt x="8502" y="4236"/>
                  </a:cubicBezTo>
                  <a:lnTo>
                    <a:pt x="8760" y="12994"/>
                  </a:lnTo>
                  <a:cubicBezTo>
                    <a:pt x="8764" y="13074"/>
                    <a:pt x="8831" y="13136"/>
                    <a:pt x="8910" y="13136"/>
                  </a:cubicBezTo>
                  <a:cubicBezTo>
                    <a:pt x="8992" y="13132"/>
                    <a:pt x="9055" y="13066"/>
                    <a:pt x="9053" y="12984"/>
                  </a:cubicBezTo>
                  <a:lnTo>
                    <a:pt x="8796" y="4228"/>
                  </a:lnTo>
                  <a:cubicBezTo>
                    <a:pt x="8720" y="1865"/>
                    <a:pt x="6782" y="0"/>
                    <a:pt x="4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4"/>
            <p:cNvSpPr/>
            <p:nvPr/>
          </p:nvSpPr>
          <p:spPr>
            <a:xfrm>
              <a:off x="6305675" y="3332000"/>
              <a:ext cx="224000" cy="242200"/>
            </a:xfrm>
            <a:custGeom>
              <a:rect b="b" l="l" r="r" t="t"/>
              <a:pathLst>
                <a:path extrusionOk="0" h="9688" w="8960">
                  <a:moveTo>
                    <a:pt x="4441" y="1"/>
                  </a:moveTo>
                  <a:cubicBezTo>
                    <a:pt x="4397" y="1"/>
                    <a:pt x="4352" y="1"/>
                    <a:pt x="4308" y="3"/>
                  </a:cubicBezTo>
                  <a:cubicBezTo>
                    <a:pt x="1898" y="73"/>
                    <a:pt x="0" y="2085"/>
                    <a:pt x="72" y="4495"/>
                  </a:cubicBezTo>
                  <a:lnTo>
                    <a:pt x="219" y="9477"/>
                  </a:lnTo>
                  <a:cubicBezTo>
                    <a:pt x="222" y="9557"/>
                    <a:pt x="287" y="9620"/>
                    <a:pt x="365" y="9620"/>
                  </a:cubicBezTo>
                  <a:cubicBezTo>
                    <a:pt x="366" y="9620"/>
                    <a:pt x="368" y="9619"/>
                    <a:pt x="369" y="9619"/>
                  </a:cubicBezTo>
                  <a:cubicBezTo>
                    <a:pt x="451" y="9618"/>
                    <a:pt x="513" y="9551"/>
                    <a:pt x="511" y="9469"/>
                  </a:cubicBezTo>
                  <a:lnTo>
                    <a:pt x="365" y="4487"/>
                  </a:lnTo>
                  <a:cubicBezTo>
                    <a:pt x="298" y="2237"/>
                    <a:pt x="2068" y="362"/>
                    <a:pt x="4317" y="295"/>
                  </a:cubicBezTo>
                  <a:cubicBezTo>
                    <a:pt x="4358" y="294"/>
                    <a:pt x="4399" y="294"/>
                    <a:pt x="4440" y="294"/>
                  </a:cubicBezTo>
                  <a:cubicBezTo>
                    <a:pt x="6633" y="294"/>
                    <a:pt x="8444" y="2039"/>
                    <a:pt x="8509" y="4248"/>
                  </a:cubicBezTo>
                  <a:lnTo>
                    <a:pt x="8665" y="9545"/>
                  </a:lnTo>
                  <a:cubicBezTo>
                    <a:pt x="8667" y="9625"/>
                    <a:pt x="8731" y="9688"/>
                    <a:pt x="8811" y="9688"/>
                  </a:cubicBezTo>
                  <a:lnTo>
                    <a:pt x="8815" y="9688"/>
                  </a:lnTo>
                  <a:cubicBezTo>
                    <a:pt x="8897" y="9686"/>
                    <a:pt x="8959" y="9619"/>
                    <a:pt x="8958" y="9538"/>
                  </a:cubicBezTo>
                  <a:lnTo>
                    <a:pt x="8802" y="4238"/>
                  </a:lnTo>
                  <a:cubicBezTo>
                    <a:pt x="8733" y="1871"/>
                    <a:pt x="6793" y="1"/>
                    <a:pt x="44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4"/>
            <p:cNvSpPr/>
            <p:nvPr/>
          </p:nvSpPr>
          <p:spPr>
            <a:xfrm>
              <a:off x="6486425" y="3547900"/>
              <a:ext cx="56650" cy="79150"/>
            </a:xfrm>
            <a:custGeom>
              <a:rect b="b" l="l" r="r" t="t"/>
              <a:pathLst>
                <a:path extrusionOk="0" h="3166" w="2266">
                  <a:moveTo>
                    <a:pt x="1112" y="1"/>
                  </a:moveTo>
                  <a:cubicBezTo>
                    <a:pt x="1104" y="1"/>
                    <a:pt x="1095" y="1"/>
                    <a:pt x="1087" y="1"/>
                  </a:cubicBezTo>
                  <a:cubicBezTo>
                    <a:pt x="475" y="18"/>
                    <a:pt x="0" y="742"/>
                    <a:pt x="25" y="1616"/>
                  </a:cubicBezTo>
                  <a:cubicBezTo>
                    <a:pt x="51" y="2477"/>
                    <a:pt x="555" y="3165"/>
                    <a:pt x="1156" y="3165"/>
                  </a:cubicBezTo>
                  <a:cubicBezTo>
                    <a:pt x="1164" y="3165"/>
                    <a:pt x="1172" y="3165"/>
                    <a:pt x="1180" y="3165"/>
                  </a:cubicBezTo>
                  <a:cubicBezTo>
                    <a:pt x="1792" y="3148"/>
                    <a:pt x="2265" y="2424"/>
                    <a:pt x="2241" y="1550"/>
                  </a:cubicBezTo>
                  <a:cubicBezTo>
                    <a:pt x="2214" y="689"/>
                    <a:pt x="1711"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4"/>
            <p:cNvSpPr/>
            <p:nvPr/>
          </p:nvSpPr>
          <p:spPr>
            <a:xfrm>
              <a:off x="6303000" y="3553700"/>
              <a:ext cx="56700" cy="79150"/>
            </a:xfrm>
            <a:custGeom>
              <a:rect b="b" l="l" r="r" t="t"/>
              <a:pathLst>
                <a:path extrusionOk="0" h="3166" w="2268">
                  <a:moveTo>
                    <a:pt x="1112" y="1"/>
                  </a:moveTo>
                  <a:cubicBezTo>
                    <a:pt x="1104" y="1"/>
                    <a:pt x="1096" y="1"/>
                    <a:pt x="1088" y="1"/>
                  </a:cubicBezTo>
                  <a:cubicBezTo>
                    <a:pt x="476" y="18"/>
                    <a:pt x="1" y="742"/>
                    <a:pt x="27" y="1616"/>
                  </a:cubicBezTo>
                  <a:cubicBezTo>
                    <a:pt x="52" y="2477"/>
                    <a:pt x="555" y="3165"/>
                    <a:pt x="1156" y="3165"/>
                  </a:cubicBezTo>
                  <a:cubicBezTo>
                    <a:pt x="1164" y="3165"/>
                    <a:pt x="1173" y="3165"/>
                    <a:pt x="1181" y="3165"/>
                  </a:cubicBezTo>
                  <a:cubicBezTo>
                    <a:pt x="1793" y="3146"/>
                    <a:pt x="2268" y="2424"/>
                    <a:pt x="2241" y="1550"/>
                  </a:cubicBezTo>
                  <a:cubicBezTo>
                    <a:pt x="2217" y="687"/>
                    <a:pt x="1713" y="1"/>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4"/>
            <p:cNvSpPr/>
            <p:nvPr/>
          </p:nvSpPr>
          <p:spPr>
            <a:xfrm>
              <a:off x="6355300" y="3251550"/>
              <a:ext cx="118800" cy="31175"/>
            </a:xfrm>
            <a:custGeom>
              <a:rect b="b" l="l" r="r" t="t"/>
              <a:pathLst>
                <a:path extrusionOk="0" h="1247" w="4752">
                  <a:moveTo>
                    <a:pt x="2363" y="0"/>
                  </a:moveTo>
                  <a:cubicBezTo>
                    <a:pt x="1638" y="0"/>
                    <a:pt x="913" y="172"/>
                    <a:pt x="250" y="515"/>
                  </a:cubicBezTo>
                  <a:cubicBezTo>
                    <a:pt x="69" y="612"/>
                    <a:pt x="1" y="836"/>
                    <a:pt x="96" y="1017"/>
                  </a:cubicBezTo>
                  <a:cubicBezTo>
                    <a:pt x="162" y="1145"/>
                    <a:pt x="293" y="1219"/>
                    <a:pt x="429" y="1219"/>
                  </a:cubicBezTo>
                  <a:cubicBezTo>
                    <a:pt x="485" y="1219"/>
                    <a:pt x="542" y="1207"/>
                    <a:pt x="596" y="1180"/>
                  </a:cubicBezTo>
                  <a:cubicBezTo>
                    <a:pt x="1150" y="894"/>
                    <a:pt x="1756" y="751"/>
                    <a:pt x="2363" y="751"/>
                  </a:cubicBezTo>
                  <a:cubicBezTo>
                    <a:pt x="2985" y="751"/>
                    <a:pt x="3608" y="902"/>
                    <a:pt x="4174" y="1203"/>
                  </a:cubicBezTo>
                  <a:cubicBezTo>
                    <a:pt x="4227" y="1232"/>
                    <a:pt x="4286" y="1246"/>
                    <a:pt x="4347" y="1246"/>
                  </a:cubicBezTo>
                  <a:cubicBezTo>
                    <a:pt x="4357" y="1246"/>
                    <a:pt x="4368" y="1245"/>
                    <a:pt x="4379" y="1245"/>
                  </a:cubicBezTo>
                  <a:lnTo>
                    <a:pt x="4379" y="1245"/>
                  </a:lnTo>
                  <a:lnTo>
                    <a:pt x="4377" y="1246"/>
                  </a:lnTo>
                  <a:cubicBezTo>
                    <a:pt x="4544" y="1233"/>
                    <a:pt x="4683" y="1113"/>
                    <a:pt x="4717" y="950"/>
                  </a:cubicBezTo>
                  <a:cubicBezTo>
                    <a:pt x="4751" y="787"/>
                    <a:pt x="4673" y="619"/>
                    <a:pt x="4527" y="542"/>
                  </a:cubicBezTo>
                  <a:cubicBezTo>
                    <a:pt x="3851" y="181"/>
                    <a:pt x="3107" y="0"/>
                    <a:pt x="23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4"/>
            <p:cNvSpPr/>
            <p:nvPr/>
          </p:nvSpPr>
          <p:spPr>
            <a:xfrm>
              <a:off x="6083675" y="2927275"/>
              <a:ext cx="205050" cy="46575"/>
            </a:xfrm>
            <a:custGeom>
              <a:rect b="b" l="l" r="r" t="t"/>
              <a:pathLst>
                <a:path extrusionOk="0" h="1863" w="8202">
                  <a:moveTo>
                    <a:pt x="170" y="0"/>
                  </a:moveTo>
                  <a:cubicBezTo>
                    <a:pt x="121" y="0"/>
                    <a:pt x="74" y="24"/>
                    <a:pt x="46" y="69"/>
                  </a:cubicBezTo>
                  <a:cubicBezTo>
                    <a:pt x="1" y="139"/>
                    <a:pt x="25" y="232"/>
                    <a:pt x="98" y="274"/>
                  </a:cubicBezTo>
                  <a:cubicBezTo>
                    <a:pt x="2174" y="1572"/>
                    <a:pt x="4384" y="1863"/>
                    <a:pt x="5952" y="1863"/>
                  </a:cubicBezTo>
                  <a:cubicBezTo>
                    <a:pt x="7212" y="1863"/>
                    <a:pt x="8055" y="1675"/>
                    <a:pt x="8074" y="1669"/>
                  </a:cubicBezTo>
                  <a:cubicBezTo>
                    <a:pt x="8152" y="1652"/>
                    <a:pt x="8202" y="1572"/>
                    <a:pt x="8183" y="1494"/>
                  </a:cubicBezTo>
                  <a:cubicBezTo>
                    <a:pt x="8168" y="1427"/>
                    <a:pt x="8106" y="1380"/>
                    <a:pt x="8039" y="1380"/>
                  </a:cubicBezTo>
                  <a:cubicBezTo>
                    <a:pt x="8029" y="1380"/>
                    <a:pt x="8018" y="1382"/>
                    <a:pt x="8008" y="1384"/>
                  </a:cubicBezTo>
                  <a:cubicBezTo>
                    <a:pt x="7990" y="1388"/>
                    <a:pt x="7172" y="1571"/>
                    <a:pt x="5948" y="1571"/>
                  </a:cubicBezTo>
                  <a:cubicBezTo>
                    <a:pt x="4424" y="1571"/>
                    <a:pt x="2272" y="1288"/>
                    <a:pt x="251" y="25"/>
                  </a:cubicBezTo>
                  <a:cubicBezTo>
                    <a:pt x="226" y="8"/>
                    <a:pt x="198" y="0"/>
                    <a:pt x="17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4"/>
            <p:cNvSpPr/>
            <p:nvPr/>
          </p:nvSpPr>
          <p:spPr>
            <a:xfrm>
              <a:off x="6269125" y="2637550"/>
              <a:ext cx="59075" cy="122350"/>
            </a:xfrm>
            <a:custGeom>
              <a:rect b="b" l="l" r="r" t="t"/>
              <a:pathLst>
                <a:path extrusionOk="0" h="4894" w="2363">
                  <a:moveTo>
                    <a:pt x="415" y="0"/>
                  </a:moveTo>
                  <a:lnTo>
                    <a:pt x="1" y="4872"/>
                  </a:lnTo>
                  <a:cubicBezTo>
                    <a:pt x="51" y="4886"/>
                    <a:pt x="107" y="4893"/>
                    <a:pt x="166" y="4893"/>
                  </a:cubicBezTo>
                  <a:cubicBezTo>
                    <a:pt x="892" y="4893"/>
                    <a:pt x="2237" y="3912"/>
                    <a:pt x="2306" y="3305"/>
                  </a:cubicBezTo>
                  <a:cubicBezTo>
                    <a:pt x="2363" y="2792"/>
                    <a:pt x="523" y="610"/>
                    <a:pt x="415"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4"/>
            <p:cNvSpPr/>
            <p:nvPr/>
          </p:nvSpPr>
          <p:spPr>
            <a:xfrm>
              <a:off x="6265050" y="2633875"/>
              <a:ext cx="66200" cy="129675"/>
            </a:xfrm>
            <a:custGeom>
              <a:rect b="b" l="l" r="r" t="t"/>
              <a:pathLst>
                <a:path extrusionOk="0" h="5187" w="2648">
                  <a:moveTo>
                    <a:pt x="581" y="0"/>
                  </a:moveTo>
                  <a:cubicBezTo>
                    <a:pt x="572" y="0"/>
                    <a:pt x="563" y="1"/>
                    <a:pt x="553" y="3"/>
                  </a:cubicBezTo>
                  <a:cubicBezTo>
                    <a:pt x="474" y="16"/>
                    <a:pt x="420" y="92"/>
                    <a:pt x="436" y="172"/>
                  </a:cubicBezTo>
                  <a:cubicBezTo>
                    <a:pt x="489" y="488"/>
                    <a:pt x="897" y="1084"/>
                    <a:pt x="1369" y="1778"/>
                  </a:cubicBezTo>
                  <a:cubicBezTo>
                    <a:pt x="1781" y="2384"/>
                    <a:pt x="2345" y="3216"/>
                    <a:pt x="2323" y="3437"/>
                  </a:cubicBezTo>
                  <a:cubicBezTo>
                    <a:pt x="2294" y="3695"/>
                    <a:pt x="1927" y="4111"/>
                    <a:pt x="1429" y="4446"/>
                  </a:cubicBezTo>
                  <a:cubicBezTo>
                    <a:pt x="1017" y="4725"/>
                    <a:pt x="597" y="4892"/>
                    <a:pt x="328" y="4892"/>
                  </a:cubicBezTo>
                  <a:cubicBezTo>
                    <a:pt x="281" y="4892"/>
                    <a:pt x="239" y="4887"/>
                    <a:pt x="202" y="4877"/>
                  </a:cubicBezTo>
                  <a:cubicBezTo>
                    <a:pt x="189" y="4873"/>
                    <a:pt x="176" y="4872"/>
                    <a:pt x="164" y="4872"/>
                  </a:cubicBezTo>
                  <a:cubicBezTo>
                    <a:pt x="99" y="4872"/>
                    <a:pt x="40" y="4914"/>
                    <a:pt x="21" y="4979"/>
                  </a:cubicBezTo>
                  <a:cubicBezTo>
                    <a:pt x="1" y="5057"/>
                    <a:pt x="46" y="5137"/>
                    <a:pt x="124" y="5160"/>
                  </a:cubicBezTo>
                  <a:cubicBezTo>
                    <a:pt x="191" y="5177"/>
                    <a:pt x="261" y="5187"/>
                    <a:pt x="331" y="5187"/>
                  </a:cubicBezTo>
                  <a:cubicBezTo>
                    <a:pt x="816" y="5187"/>
                    <a:pt x="1405" y="4816"/>
                    <a:pt x="1593" y="4689"/>
                  </a:cubicBezTo>
                  <a:cubicBezTo>
                    <a:pt x="2055" y="4377"/>
                    <a:pt x="2566" y="3893"/>
                    <a:pt x="2613" y="3469"/>
                  </a:cubicBezTo>
                  <a:cubicBezTo>
                    <a:pt x="2647" y="3163"/>
                    <a:pt x="2256" y="2562"/>
                    <a:pt x="1610" y="1612"/>
                  </a:cubicBezTo>
                  <a:cubicBezTo>
                    <a:pt x="1215" y="1033"/>
                    <a:pt x="768" y="374"/>
                    <a:pt x="723" y="121"/>
                  </a:cubicBezTo>
                  <a:cubicBezTo>
                    <a:pt x="711" y="50"/>
                    <a:pt x="650" y="0"/>
                    <a:pt x="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4"/>
            <p:cNvSpPr/>
            <p:nvPr/>
          </p:nvSpPr>
          <p:spPr>
            <a:xfrm>
              <a:off x="5802700" y="3382925"/>
              <a:ext cx="64250" cy="344050"/>
            </a:xfrm>
            <a:custGeom>
              <a:rect b="b" l="l" r="r" t="t"/>
              <a:pathLst>
                <a:path extrusionOk="0" h="13762" w="2570">
                  <a:moveTo>
                    <a:pt x="168" y="0"/>
                  </a:moveTo>
                  <a:cubicBezTo>
                    <a:pt x="144" y="0"/>
                    <a:pt x="118" y="7"/>
                    <a:pt x="95" y="20"/>
                  </a:cubicBezTo>
                  <a:cubicBezTo>
                    <a:pt x="25" y="60"/>
                    <a:pt x="0" y="149"/>
                    <a:pt x="40" y="219"/>
                  </a:cubicBezTo>
                  <a:lnTo>
                    <a:pt x="2277" y="4153"/>
                  </a:lnTo>
                  <a:lnTo>
                    <a:pt x="2277" y="13615"/>
                  </a:lnTo>
                  <a:cubicBezTo>
                    <a:pt x="2277" y="13695"/>
                    <a:pt x="2341" y="13762"/>
                    <a:pt x="2423" y="13762"/>
                  </a:cubicBezTo>
                  <a:cubicBezTo>
                    <a:pt x="2503" y="13762"/>
                    <a:pt x="2569" y="13695"/>
                    <a:pt x="2569" y="13615"/>
                  </a:cubicBezTo>
                  <a:lnTo>
                    <a:pt x="2569" y="4075"/>
                  </a:lnTo>
                  <a:lnTo>
                    <a:pt x="295" y="75"/>
                  </a:lnTo>
                  <a:cubicBezTo>
                    <a:pt x="268" y="27"/>
                    <a:pt x="219"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4"/>
            <p:cNvSpPr/>
            <p:nvPr/>
          </p:nvSpPr>
          <p:spPr>
            <a:xfrm>
              <a:off x="6558000" y="3357850"/>
              <a:ext cx="31200" cy="351075"/>
            </a:xfrm>
            <a:custGeom>
              <a:rect b="b" l="l" r="r" t="t"/>
              <a:pathLst>
                <a:path extrusionOk="0" h="14043" w="1248">
                  <a:moveTo>
                    <a:pt x="1082" y="0"/>
                  </a:moveTo>
                  <a:cubicBezTo>
                    <a:pt x="1020" y="0"/>
                    <a:pt x="963" y="39"/>
                    <a:pt x="941" y="101"/>
                  </a:cubicBezTo>
                  <a:lnTo>
                    <a:pt x="1" y="2820"/>
                  </a:lnTo>
                  <a:lnTo>
                    <a:pt x="1" y="13896"/>
                  </a:lnTo>
                  <a:cubicBezTo>
                    <a:pt x="1" y="13978"/>
                    <a:pt x="66" y="14043"/>
                    <a:pt x="147" y="14043"/>
                  </a:cubicBezTo>
                  <a:cubicBezTo>
                    <a:pt x="227" y="14043"/>
                    <a:pt x="294" y="13976"/>
                    <a:pt x="292" y="13896"/>
                  </a:cubicBezTo>
                  <a:lnTo>
                    <a:pt x="292" y="2870"/>
                  </a:lnTo>
                  <a:lnTo>
                    <a:pt x="1219" y="196"/>
                  </a:lnTo>
                  <a:cubicBezTo>
                    <a:pt x="1247" y="120"/>
                    <a:pt x="1206" y="35"/>
                    <a:pt x="1130" y="8"/>
                  </a:cubicBezTo>
                  <a:cubicBezTo>
                    <a:pt x="1114" y="3"/>
                    <a:pt x="1098"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4"/>
            <p:cNvSpPr/>
            <p:nvPr/>
          </p:nvSpPr>
          <p:spPr>
            <a:xfrm>
              <a:off x="5605300" y="3624850"/>
              <a:ext cx="262025" cy="10825"/>
            </a:xfrm>
            <a:custGeom>
              <a:rect b="b" l="l" r="r" t="t"/>
              <a:pathLst>
                <a:path extrusionOk="0" h="433" w="10481">
                  <a:moveTo>
                    <a:pt x="153" y="1"/>
                  </a:moveTo>
                  <a:cubicBezTo>
                    <a:pt x="75" y="1"/>
                    <a:pt x="10" y="61"/>
                    <a:pt x="5" y="140"/>
                  </a:cubicBezTo>
                  <a:cubicBezTo>
                    <a:pt x="1" y="222"/>
                    <a:pt x="66" y="292"/>
                    <a:pt x="149" y="294"/>
                  </a:cubicBezTo>
                  <a:cubicBezTo>
                    <a:pt x="183" y="296"/>
                    <a:pt x="2566" y="433"/>
                    <a:pt x="5635" y="433"/>
                  </a:cubicBezTo>
                  <a:cubicBezTo>
                    <a:pt x="7108" y="433"/>
                    <a:pt x="8736" y="402"/>
                    <a:pt x="10338" y="309"/>
                  </a:cubicBezTo>
                  <a:cubicBezTo>
                    <a:pt x="10420" y="303"/>
                    <a:pt x="10480" y="235"/>
                    <a:pt x="10477" y="153"/>
                  </a:cubicBezTo>
                  <a:cubicBezTo>
                    <a:pt x="10471" y="76"/>
                    <a:pt x="10406" y="16"/>
                    <a:pt x="10330" y="16"/>
                  </a:cubicBezTo>
                  <a:cubicBezTo>
                    <a:pt x="10327" y="16"/>
                    <a:pt x="10325" y="16"/>
                    <a:pt x="10323" y="17"/>
                  </a:cubicBezTo>
                  <a:cubicBezTo>
                    <a:pt x="8727" y="108"/>
                    <a:pt x="7104" y="139"/>
                    <a:pt x="5638" y="139"/>
                  </a:cubicBezTo>
                  <a:cubicBezTo>
                    <a:pt x="2579" y="139"/>
                    <a:pt x="201" y="4"/>
                    <a:pt x="166" y="1"/>
                  </a:cubicBezTo>
                  <a:cubicBezTo>
                    <a:pt x="162" y="1"/>
                    <a:pt x="157"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4"/>
            <p:cNvSpPr/>
            <p:nvPr/>
          </p:nvSpPr>
          <p:spPr>
            <a:xfrm>
              <a:off x="6562850" y="3594800"/>
              <a:ext cx="175700" cy="10000"/>
            </a:xfrm>
            <a:custGeom>
              <a:rect b="b" l="l" r="r" t="t"/>
              <a:pathLst>
                <a:path extrusionOk="0" h="400" w="7028">
                  <a:moveTo>
                    <a:pt x="146" y="0"/>
                  </a:moveTo>
                  <a:cubicBezTo>
                    <a:pt x="65" y="0"/>
                    <a:pt x="1" y="66"/>
                    <a:pt x="1" y="147"/>
                  </a:cubicBezTo>
                  <a:cubicBezTo>
                    <a:pt x="1" y="228"/>
                    <a:pt x="65" y="293"/>
                    <a:pt x="146" y="293"/>
                  </a:cubicBezTo>
                  <a:cubicBezTo>
                    <a:pt x="148" y="293"/>
                    <a:pt x="150" y="293"/>
                    <a:pt x="153" y="293"/>
                  </a:cubicBezTo>
                  <a:cubicBezTo>
                    <a:pt x="1954" y="293"/>
                    <a:pt x="6834" y="400"/>
                    <a:pt x="6881" y="400"/>
                  </a:cubicBezTo>
                  <a:lnTo>
                    <a:pt x="6885" y="400"/>
                  </a:lnTo>
                  <a:cubicBezTo>
                    <a:pt x="6963" y="398"/>
                    <a:pt x="7026" y="333"/>
                    <a:pt x="7028" y="255"/>
                  </a:cubicBezTo>
                  <a:cubicBezTo>
                    <a:pt x="7028" y="175"/>
                    <a:pt x="6967" y="111"/>
                    <a:pt x="6887" y="107"/>
                  </a:cubicBezTo>
                  <a:cubicBezTo>
                    <a:pt x="6839" y="105"/>
                    <a:pt x="1956" y="1"/>
                    <a:pt x="153" y="1"/>
                  </a:cubicBezTo>
                  <a:cubicBezTo>
                    <a:pt x="150" y="0"/>
                    <a:pt x="148"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4"/>
            <p:cNvSpPr/>
            <p:nvPr/>
          </p:nvSpPr>
          <p:spPr>
            <a:xfrm>
              <a:off x="5910525" y="2704925"/>
              <a:ext cx="51950" cy="68125"/>
            </a:xfrm>
            <a:custGeom>
              <a:rect b="b" l="l" r="r" t="t"/>
              <a:pathLst>
                <a:path extrusionOk="0" h="2725" w="2078">
                  <a:moveTo>
                    <a:pt x="156" y="0"/>
                  </a:moveTo>
                  <a:cubicBezTo>
                    <a:pt x="85" y="0"/>
                    <a:pt x="22" y="53"/>
                    <a:pt x="12" y="127"/>
                  </a:cubicBezTo>
                  <a:cubicBezTo>
                    <a:pt x="1" y="207"/>
                    <a:pt x="58" y="281"/>
                    <a:pt x="137" y="291"/>
                  </a:cubicBezTo>
                  <a:cubicBezTo>
                    <a:pt x="149" y="292"/>
                    <a:pt x="1224" y="452"/>
                    <a:pt x="1675" y="1417"/>
                  </a:cubicBezTo>
                  <a:cubicBezTo>
                    <a:pt x="1346" y="1484"/>
                    <a:pt x="707" y="1659"/>
                    <a:pt x="569" y="2044"/>
                  </a:cubicBezTo>
                  <a:cubicBezTo>
                    <a:pt x="496" y="2246"/>
                    <a:pt x="561" y="2459"/>
                    <a:pt x="764" y="2677"/>
                  </a:cubicBezTo>
                  <a:cubicBezTo>
                    <a:pt x="791" y="2708"/>
                    <a:pt x="831" y="2725"/>
                    <a:pt x="873" y="2725"/>
                  </a:cubicBezTo>
                  <a:lnTo>
                    <a:pt x="871" y="2723"/>
                  </a:lnTo>
                  <a:cubicBezTo>
                    <a:pt x="1000" y="2723"/>
                    <a:pt x="1067" y="2571"/>
                    <a:pt x="979" y="2478"/>
                  </a:cubicBezTo>
                  <a:cubicBezTo>
                    <a:pt x="858" y="2345"/>
                    <a:pt x="812" y="2233"/>
                    <a:pt x="844" y="2143"/>
                  </a:cubicBezTo>
                  <a:cubicBezTo>
                    <a:pt x="935" y="1887"/>
                    <a:pt x="1595" y="1718"/>
                    <a:pt x="1899" y="1676"/>
                  </a:cubicBezTo>
                  <a:lnTo>
                    <a:pt x="2077" y="1651"/>
                  </a:lnTo>
                  <a:lnTo>
                    <a:pt x="2017" y="1482"/>
                  </a:lnTo>
                  <a:cubicBezTo>
                    <a:pt x="1559" y="205"/>
                    <a:pt x="232" y="9"/>
                    <a:pt x="177" y="2"/>
                  </a:cubicBezTo>
                  <a:cubicBezTo>
                    <a:pt x="170" y="1"/>
                    <a:pt x="163"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4"/>
            <p:cNvSpPr/>
            <p:nvPr/>
          </p:nvSpPr>
          <p:spPr>
            <a:xfrm>
              <a:off x="5815100" y="2503550"/>
              <a:ext cx="188500" cy="213075"/>
            </a:xfrm>
            <a:custGeom>
              <a:rect b="b" l="l" r="r" t="t"/>
              <a:pathLst>
                <a:path extrusionOk="0" h="8523" w="7540">
                  <a:moveTo>
                    <a:pt x="7540" y="0"/>
                  </a:moveTo>
                  <a:cubicBezTo>
                    <a:pt x="7539" y="0"/>
                    <a:pt x="0" y="1587"/>
                    <a:pt x="2444" y="7874"/>
                  </a:cubicBezTo>
                  <a:cubicBezTo>
                    <a:pt x="2444" y="7874"/>
                    <a:pt x="3381" y="6346"/>
                    <a:pt x="4847" y="6346"/>
                  </a:cubicBezTo>
                  <a:cubicBezTo>
                    <a:pt x="4950" y="6346"/>
                    <a:pt x="5056" y="6353"/>
                    <a:pt x="5165" y="6369"/>
                  </a:cubicBezTo>
                  <a:lnTo>
                    <a:pt x="6791" y="8522"/>
                  </a:lnTo>
                  <a:cubicBezTo>
                    <a:pt x="6791" y="8522"/>
                    <a:pt x="6721" y="3491"/>
                    <a:pt x="7367" y="2269"/>
                  </a:cubicBezTo>
                  <a:cubicBezTo>
                    <a:pt x="7367" y="2269"/>
                    <a:pt x="6470" y="2050"/>
                    <a:pt x="6470" y="1442"/>
                  </a:cubicBezTo>
                  <a:cubicBezTo>
                    <a:pt x="6470" y="1442"/>
                    <a:pt x="7255" y="291"/>
                    <a:pt x="75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4"/>
            <p:cNvSpPr/>
            <p:nvPr/>
          </p:nvSpPr>
          <p:spPr>
            <a:xfrm>
              <a:off x="6383775" y="2538700"/>
              <a:ext cx="107575" cy="210925"/>
            </a:xfrm>
            <a:custGeom>
              <a:rect b="b" l="l" r="r" t="t"/>
              <a:pathLst>
                <a:path extrusionOk="0" h="8437" w="4303">
                  <a:moveTo>
                    <a:pt x="0" y="0"/>
                  </a:moveTo>
                  <a:lnTo>
                    <a:pt x="0" y="0"/>
                  </a:lnTo>
                  <a:cubicBezTo>
                    <a:pt x="1438" y="2854"/>
                    <a:pt x="1070" y="5665"/>
                    <a:pt x="1070" y="5665"/>
                  </a:cubicBezTo>
                  <a:lnTo>
                    <a:pt x="1703" y="8437"/>
                  </a:lnTo>
                  <a:cubicBezTo>
                    <a:pt x="1703" y="8437"/>
                    <a:pt x="4249" y="7147"/>
                    <a:pt x="4274" y="4203"/>
                  </a:cubicBezTo>
                  <a:cubicBezTo>
                    <a:pt x="4302" y="1007"/>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4"/>
            <p:cNvSpPr/>
            <p:nvPr/>
          </p:nvSpPr>
          <p:spPr>
            <a:xfrm>
              <a:off x="5592825" y="3650525"/>
              <a:ext cx="832575" cy="328050"/>
            </a:xfrm>
            <a:custGeom>
              <a:rect b="b" l="l" r="r" t="t"/>
              <a:pathLst>
                <a:path extrusionOk="0" h="13122" w="33303">
                  <a:moveTo>
                    <a:pt x="26945" y="0"/>
                  </a:moveTo>
                  <a:cubicBezTo>
                    <a:pt x="24254" y="466"/>
                    <a:pt x="2427" y="2989"/>
                    <a:pt x="2427" y="2989"/>
                  </a:cubicBezTo>
                  <a:cubicBezTo>
                    <a:pt x="2427" y="2989"/>
                    <a:pt x="0" y="10009"/>
                    <a:pt x="4466" y="12372"/>
                  </a:cubicBezTo>
                  <a:cubicBezTo>
                    <a:pt x="5454" y="12896"/>
                    <a:pt x="6707" y="13122"/>
                    <a:pt x="8133" y="13122"/>
                  </a:cubicBezTo>
                  <a:cubicBezTo>
                    <a:pt x="17201" y="13122"/>
                    <a:pt x="33303" y="3989"/>
                    <a:pt x="33303" y="3989"/>
                  </a:cubicBezTo>
                  <a:lnTo>
                    <a:pt x="26945" y="0"/>
                  </a:ln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4"/>
            <p:cNvSpPr/>
            <p:nvPr/>
          </p:nvSpPr>
          <p:spPr>
            <a:xfrm>
              <a:off x="6067575" y="2675650"/>
              <a:ext cx="166475" cy="60200"/>
            </a:xfrm>
            <a:custGeom>
              <a:rect b="b" l="l" r="r" t="t"/>
              <a:pathLst>
                <a:path extrusionOk="0" h="2408" w="6659">
                  <a:moveTo>
                    <a:pt x="6241" y="297"/>
                  </a:moveTo>
                  <a:lnTo>
                    <a:pt x="6241" y="297"/>
                  </a:lnTo>
                  <a:cubicBezTo>
                    <a:pt x="5914" y="796"/>
                    <a:pt x="5013" y="1971"/>
                    <a:pt x="3713" y="2102"/>
                  </a:cubicBezTo>
                  <a:cubicBezTo>
                    <a:pt x="3632" y="2110"/>
                    <a:pt x="3550" y="2114"/>
                    <a:pt x="3468" y="2114"/>
                  </a:cubicBezTo>
                  <a:cubicBezTo>
                    <a:pt x="2508" y="2114"/>
                    <a:pt x="1513" y="1541"/>
                    <a:pt x="506" y="407"/>
                  </a:cubicBezTo>
                  <a:lnTo>
                    <a:pt x="6241" y="297"/>
                  </a:lnTo>
                  <a:close/>
                  <a:moveTo>
                    <a:pt x="6503" y="0"/>
                  </a:moveTo>
                  <a:lnTo>
                    <a:pt x="189" y="120"/>
                  </a:lnTo>
                  <a:cubicBezTo>
                    <a:pt x="65" y="122"/>
                    <a:pt x="1" y="266"/>
                    <a:pt x="78" y="361"/>
                  </a:cubicBezTo>
                  <a:cubicBezTo>
                    <a:pt x="1215" y="1720"/>
                    <a:pt x="2353" y="2408"/>
                    <a:pt x="3470" y="2408"/>
                  </a:cubicBezTo>
                  <a:cubicBezTo>
                    <a:pt x="3561" y="2408"/>
                    <a:pt x="3655" y="2402"/>
                    <a:pt x="3746" y="2395"/>
                  </a:cubicBezTo>
                  <a:cubicBezTo>
                    <a:pt x="5545" y="2210"/>
                    <a:pt x="6590" y="297"/>
                    <a:pt x="6634" y="215"/>
                  </a:cubicBezTo>
                  <a:cubicBezTo>
                    <a:pt x="6659" y="169"/>
                    <a:pt x="6657" y="114"/>
                    <a:pt x="6630" y="71"/>
                  </a:cubicBezTo>
                  <a:cubicBezTo>
                    <a:pt x="6602" y="27"/>
                    <a:pt x="6554" y="0"/>
                    <a:pt x="65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4"/>
            <p:cNvSpPr/>
            <p:nvPr/>
          </p:nvSpPr>
          <p:spPr>
            <a:xfrm>
              <a:off x="6313125" y="2664900"/>
              <a:ext cx="120075" cy="62275"/>
            </a:xfrm>
            <a:custGeom>
              <a:rect b="b" l="l" r="r" t="t"/>
              <a:pathLst>
                <a:path extrusionOk="0" h="2491" w="4803">
                  <a:moveTo>
                    <a:pt x="4432" y="307"/>
                  </a:moveTo>
                  <a:lnTo>
                    <a:pt x="4432" y="307"/>
                  </a:lnTo>
                  <a:cubicBezTo>
                    <a:pt x="4232" y="808"/>
                    <a:pt x="3643" y="2059"/>
                    <a:pt x="2714" y="2186"/>
                  </a:cubicBezTo>
                  <a:cubicBezTo>
                    <a:pt x="2662" y="2193"/>
                    <a:pt x="2611" y="2197"/>
                    <a:pt x="2558" y="2197"/>
                  </a:cubicBezTo>
                  <a:cubicBezTo>
                    <a:pt x="1909" y="2197"/>
                    <a:pt x="1200" y="1651"/>
                    <a:pt x="449" y="571"/>
                  </a:cubicBezTo>
                  <a:lnTo>
                    <a:pt x="4432" y="307"/>
                  </a:lnTo>
                  <a:close/>
                  <a:moveTo>
                    <a:pt x="4645" y="1"/>
                  </a:moveTo>
                  <a:cubicBezTo>
                    <a:pt x="4643" y="1"/>
                    <a:pt x="4641" y="1"/>
                    <a:pt x="4639" y="1"/>
                  </a:cubicBezTo>
                  <a:lnTo>
                    <a:pt x="173" y="295"/>
                  </a:lnTo>
                  <a:cubicBezTo>
                    <a:pt x="61" y="303"/>
                    <a:pt x="0" y="428"/>
                    <a:pt x="61" y="522"/>
                  </a:cubicBezTo>
                  <a:cubicBezTo>
                    <a:pt x="924" y="1829"/>
                    <a:pt x="1764" y="2490"/>
                    <a:pt x="2560" y="2490"/>
                  </a:cubicBezTo>
                  <a:cubicBezTo>
                    <a:pt x="2625" y="2490"/>
                    <a:pt x="2689" y="2484"/>
                    <a:pt x="2754" y="2477"/>
                  </a:cubicBezTo>
                  <a:cubicBezTo>
                    <a:pt x="4093" y="2294"/>
                    <a:pt x="4759" y="278"/>
                    <a:pt x="4787" y="193"/>
                  </a:cubicBezTo>
                  <a:cubicBezTo>
                    <a:pt x="4802" y="145"/>
                    <a:pt x="4793" y="96"/>
                    <a:pt x="4762" y="58"/>
                  </a:cubicBezTo>
                  <a:cubicBezTo>
                    <a:pt x="4733" y="21"/>
                    <a:pt x="4690" y="1"/>
                    <a:pt x="46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4"/>
            <p:cNvSpPr/>
            <p:nvPr/>
          </p:nvSpPr>
          <p:spPr>
            <a:xfrm>
              <a:off x="6228325" y="2661350"/>
              <a:ext cx="91525" cy="21150"/>
            </a:xfrm>
            <a:custGeom>
              <a:rect b="b" l="l" r="r" t="t"/>
              <a:pathLst>
                <a:path extrusionOk="0" h="846" w="3661">
                  <a:moveTo>
                    <a:pt x="2136" y="0"/>
                  </a:moveTo>
                  <a:cubicBezTo>
                    <a:pt x="1037" y="0"/>
                    <a:pt x="60" y="558"/>
                    <a:pt x="1" y="591"/>
                  </a:cubicBezTo>
                  <a:lnTo>
                    <a:pt x="149" y="846"/>
                  </a:lnTo>
                  <a:cubicBezTo>
                    <a:pt x="162" y="838"/>
                    <a:pt x="1106" y="298"/>
                    <a:pt x="2143" y="298"/>
                  </a:cubicBezTo>
                  <a:cubicBezTo>
                    <a:pt x="2598" y="298"/>
                    <a:pt x="3071" y="402"/>
                    <a:pt x="3491" y="702"/>
                  </a:cubicBezTo>
                  <a:lnTo>
                    <a:pt x="3660" y="464"/>
                  </a:lnTo>
                  <a:cubicBezTo>
                    <a:pt x="3178" y="119"/>
                    <a:pt x="2644" y="0"/>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4"/>
            <p:cNvSpPr/>
            <p:nvPr/>
          </p:nvSpPr>
          <p:spPr>
            <a:xfrm>
              <a:off x="5957850" y="2663150"/>
              <a:ext cx="114875" cy="22725"/>
            </a:xfrm>
            <a:custGeom>
              <a:rect b="b" l="l" r="r" t="t"/>
              <a:pathLst>
                <a:path extrusionOk="0" h="909" w="4595">
                  <a:moveTo>
                    <a:pt x="40" y="1"/>
                  </a:moveTo>
                  <a:lnTo>
                    <a:pt x="0" y="289"/>
                  </a:lnTo>
                  <a:lnTo>
                    <a:pt x="4555" y="909"/>
                  </a:lnTo>
                  <a:lnTo>
                    <a:pt x="4595" y="618"/>
                  </a:lnTo>
                  <a:lnTo>
                    <a:pt x="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4"/>
            <p:cNvSpPr/>
            <p:nvPr/>
          </p:nvSpPr>
          <p:spPr>
            <a:xfrm>
              <a:off x="5951475" y="3650525"/>
              <a:ext cx="809825" cy="310050"/>
            </a:xfrm>
            <a:custGeom>
              <a:rect b="b" l="l" r="r" t="t"/>
              <a:pathLst>
                <a:path extrusionOk="0" h="12402" w="32393">
                  <a:moveTo>
                    <a:pt x="1559" y="0"/>
                  </a:moveTo>
                  <a:lnTo>
                    <a:pt x="0" y="4625"/>
                  </a:lnTo>
                  <a:cubicBezTo>
                    <a:pt x="0" y="4625"/>
                    <a:pt x="18443" y="12402"/>
                    <a:pt x="25926" y="12402"/>
                  </a:cubicBezTo>
                  <a:cubicBezTo>
                    <a:pt x="27091" y="12402"/>
                    <a:pt x="27990" y="12213"/>
                    <a:pt x="28513" y="11778"/>
                  </a:cubicBezTo>
                  <a:cubicBezTo>
                    <a:pt x="32393" y="8544"/>
                    <a:pt x="30922" y="2279"/>
                    <a:pt x="30922" y="2279"/>
                  </a:cubicBezTo>
                  <a:cubicBezTo>
                    <a:pt x="30922" y="2279"/>
                    <a:pt x="4249" y="466"/>
                    <a:pt x="1559"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4"/>
            <p:cNvSpPr/>
            <p:nvPr/>
          </p:nvSpPr>
          <p:spPr>
            <a:xfrm>
              <a:off x="5755625" y="3471550"/>
              <a:ext cx="280300" cy="295100"/>
            </a:xfrm>
            <a:custGeom>
              <a:rect b="b" l="l" r="r" t="t"/>
              <a:pathLst>
                <a:path extrusionOk="0" h="11804" w="11212">
                  <a:moveTo>
                    <a:pt x="3268" y="0"/>
                  </a:moveTo>
                  <a:cubicBezTo>
                    <a:pt x="3226" y="0"/>
                    <a:pt x="3194" y="8"/>
                    <a:pt x="3171" y="22"/>
                  </a:cubicBezTo>
                  <a:cubicBezTo>
                    <a:pt x="2723" y="323"/>
                    <a:pt x="3037" y="1379"/>
                    <a:pt x="4220" y="2042"/>
                  </a:cubicBezTo>
                  <a:cubicBezTo>
                    <a:pt x="5404" y="2704"/>
                    <a:pt x="6539" y="3610"/>
                    <a:pt x="6539" y="3610"/>
                  </a:cubicBezTo>
                  <a:cubicBezTo>
                    <a:pt x="6539" y="3610"/>
                    <a:pt x="1629" y="1356"/>
                    <a:pt x="923" y="1356"/>
                  </a:cubicBezTo>
                  <a:cubicBezTo>
                    <a:pt x="905" y="1356"/>
                    <a:pt x="890" y="1357"/>
                    <a:pt x="878" y="1360"/>
                  </a:cubicBezTo>
                  <a:cubicBezTo>
                    <a:pt x="374" y="1480"/>
                    <a:pt x="158" y="2107"/>
                    <a:pt x="646" y="2629"/>
                  </a:cubicBezTo>
                  <a:cubicBezTo>
                    <a:pt x="998" y="3008"/>
                    <a:pt x="3063" y="4201"/>
                    <a:pt x="3063" y="4201"/>
                  </a:cubicBezTo>
                  <a:cubicBezTo>
                    <a:pt x="3063" y="4201"/>
                    <a:pt x="1510" y="3496"/>
                    <a:pt x="670" y="3496"/>
                  </a:cubicBezTo>
                  <a:cubicBezTo>
                    <a:pt x="404" y="3496"/>
                    <a:pt x="210" y="3566"/>
                    <a:pt x="158" y="3751"/>
                  </a:cubicBezTo>
                  <a:cubicBezTo>
                    <a:pt x="0" y="4307"/>
                    <a:pt x="794" y="4887"/>
                    <a:pt x="1589" y="5314"/>
                  </a:cubicBezTo>
                  <a:lnTo>
                    <a:pt x="1589" y="5314"/>
                  </a:lnTo>
                  <a:cubicBezTo>
                    <a:pt x="1437" y="5273"/>
                    <a:pt x="1292" y="5248"/>
                    <a:pt x="1166" y="5248"/>
                  </a:cubicBezTo>
                  <a:cubicBezTo>
                    <a:pt x="988" y="5248"/>
                    <a:pt x="848" y="5298"/>
                    <a:pt x="779" y="5426"/>
                  </a:cubicBezTo>
                  <a:cubicBezTo>
                    <a:pt x="268" y="6377"/>
                    <a:pt x="3650" y="8030"/>
                    <a:pt x="3650" y="8030"/>
                  </a:cubicBezTo>
                  <a:cubicBezTo>
                    <a:pt x="3954" y="8412"/>
                    <a:pt x="4471" y="9487"/>
                    <a:pt x="4855" y="10025"/>
                  </a:cubicBezTo>
                  <a:cubicBezTo>
                    <a:pt x="5848" y="11416"/>
                    <a:pt x="6798" y="11803"/>
                    <a:pt x="7546" y="11803"/>
                  </a:cubicBezTo>
                  <a:cubicBezTo>
                    <a:pt x="8484" y="11803"/>
                    <a:pt x="9108" y="11195"/>
                    <a:pt x="9108" y="11195"/>
                  </a:cubicBezTo>
                  <a:lnTo>
                    <a:pt x="11211" y="8402"/>
                  </a:lnTo>
                  <a:cubicBezTo>
                    <a:pt x="11211" y="8402"/>
                    <a:pt x="9433" y="3372"/>
                    <a:pt x="8878" y="2985"/>
                  </a:cubicBezTo>
                  <a:cubicBezTo>
                    <a:pt x="8350" y="2616"/>
                    <a:pt x="4073" y="0"/>
                    <a:pt x="3268"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4"/>
            <p:cNvSpPr/>
            <p:nvPr/>
          </p:nvSpPr>
          <p:spPr>
            <a:xfrm>
              <a:off x="5826975" y="3572925"/>
              <a:ext cx="79100" cy="34875"/>
            </a:xfrm>
            <a:custGeom>
              <a:rect b="b" l="l" r="r" t="t"/>
              <a:pathLst>
                <a:path extrusionOk="0" h="1395" w="3164">
                  <a:moveTo>
                    <a:pt x="206" y="0"/>
                  </a:moveTo>
                  <a:cubicBezTo>
                    <a:pt x="61" y="0"/>
                    <a:pt x="1" y="220"/>
                    <a:pt x="158" y="283"/>
                  </a:cubicBezTo>
                  <a:cubicBezTo>
                    <a:pt x="1372" y="725"/>
                    <a:pt x="2734" y="1252"/>
                    <a:pt x="2866" y="1354"/>
                  </a:cubicBezTo>
                  <a:cubicBezTo>
                    <a:pt x="2894" y="1381"/>
                    <a:pt x="2930" y="1394"/>
                    <a:pt x="2966" y="1394"/>
                  </a:cubicBezTo>
                  <a:cubicBezTo>
                    <a:pt x="3099" y="1394"/>
                    <a:pt x="3164" y="1233"/>
                    <a:pt x="3067" y="1142"/>
                  </a:cubicBezTo>
                  <a:cubicBezTo>
                    <a:pt x="2885" y="972"/>
                    <a:pt x="872" y="231"/>
                    <a:pt x="259" y="9"/>
                  </a:cubicBezTo>
                  <a:cubicBezTo>
                    <a:pt x="240" y="3"/>
                    <a:pt x="223"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4"/>
            <p:cNvSpPr/>
            <p:nvPr/>
          </p:nvSpPr>
          <p:spPr>
            <a:xfrm>
              <a:off x="5796175" y="3602950"/>
              <a:ext cx="93000" cy="40225"/>
            </a:xfrm>
            <a:custGeom>
              <a:rect b="b" l="l" r="r" t="t"/>
              <a:pathLst>
                <a:path extrusionOk="0" h="1609" w="3720">
                  <a:moveTo>
                    <a:pt x="208" y="1"/>
                  </a:moveTo>
                  <a:cubicBezTo>
                    <a:pt x="59" y="1"/>
                    <a:pt x="1" y="227"/>
                    <a:pt x="162" y="286"/>
                  </a:cubicBezTo>
                  <a:cubicBezTo>
                    <a:pt x="953" y="539"/>
                    <a:pt x="3079" y="1265"/>
                    <a:pt x="3425" y="1571"/>
                  </a:cubicBezTo>
                  <a:cubicBezTo>
                    <a:pt x="3452" y="1596"/>
                    <a:pt x="3486" y="1609"/>
                    <a:pt x="3522" y="1609"/>
                  </a:cubicBezTo>
                  <a:cubicBezTo>
                    <a:pt x="3657" y="1609"/>
                    <a:pt x="3719" y="1442"/>
                    <a:pt x="3619" y="1352"/>
                  </a:cubicBezTo>
                  <a:cubicBezTo>
                    <a:pt x="3165" y="950"/>
                    <a:pt x="548" y="102"/>
                    <a:pt x="252" y="7"/>
                  </a:cubicBezTo>
                  <a:cubicBezTo>
                    <a:pt x="236" y="3"/>
                    <a:pt x="222"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4"/>
            <p:cNvSpPr/>
            <p:nvPr/>
          </p:nvSpPr>
          <p:spPr>
            <a:xfrm>
              <a:off x="6557575" y="3688675"/>
              <a:ext cx="106525" cy="151175"/>
            </a:xfrm>
            <a:custGeom>
              <a:rect b="b" l="l" r="r" t="t"/>
              <a:pathLst>
                <a:path extrusionOk="0" h="6047" w="4261">
                  <a:moveTo>
                    <a:pt x="165" y="1"/>
                  </a:moveTo>
                  <a:cubicBezTo>
                    <a:pt x="100" y="1"/>
                    <a:pt x="41" y="43"/>
                    <a:pt x="24" y="109"/>
                  </a:cubicBezTo>
                  <a:cubicBezTo>
                    <a:pt x="1" y="186"/>
                    <a:pt x="46" y="266"/>
                    <a:pt x="126" y="289"/>
                  </a:cubicBezTo>
                  <a:cubicBezTo>
                    <a:pt x="3940" y="1342"/>
                    <a:pt x="3482" y="5699"/>
                    <a:pt x="3461" y="5885"/>
                  </a:cubicBezTo>
                  <a:cubicBezTo>
                    <a:pt x="3452" y="5965"/>
                    <a:pt x="3509" y="6037"/>
                    <a:pt x="3588" y="6047"/>
                  </a:cubicBezTo>
                  <a:lnTo>
                    <a:pt x="3605" y="6047"/>
                  </a:lnTo>
                  <a:cubicBezTo>
                    <a:pt x="3680" y="6047"/>
                    <a:pt x="3742" y="5991"/>
                    <a:pt x="3752" y="5917"/>
                  </a:cubicBezTo>
                  <a:cubicBezTo>
                    <a:pt x="3757" y="5870"/>
                    <a:pt x="4261" y="1125"/>
                    <a:pt x="204" y="6"/>
                  </a:cubicBezTo>
                  <a:cubicBezTo>
                    <a:pt x="191" y="3"/>
                    <a:pt x="178"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4"/>
            <p:cNvSpPr/>
            <p:nvPr/>
          </p:nvSpPr>
          <p:spPr>
            <a:xfrm>
              <a:off x="6226150" y="3634325"/>
              <a:ext cx="251325" cy="109100"/>
            </a:xfrm>
            <a:custGeom>
              <a:rect b="b" l="l" r="r" t="t"/>
              <a:pathLst>
                <a:path extrusionOk="0" h="4364" w="10053">
                  <a:moveTo>
                    <a:pt x="4822" y="0"/>
                  </a:moveTo>
                  <a:cubicBezTo>
                    <a:pt x="2334" y="0"/>
                    <a:pt x="0" y="673"/>
                    <a:pt x="0" y="673"/>
                  </a:cubicBezTo>
                  <a:lnTo>
                    <a:pt x="6590" y="4363"/>
                  </a:lnTo>
                  <a:lnTo>
                    <a:pt x="10052" y="2098"/>
                  </a:lnTo>
                  <a:cubicBezTo>
                    <a:pt x="9005" y="452"/>
                    <a:pt x="6861" y="0"/>
                    <a:pt x="4822" y="0"/>
                  </a:cubicBezTo>
                  <a:close/>
                </a:path>
              </a:pathLst>
            </a:custGeom>
            <a:solidFill>
              <a:srgbClr val="E8A2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4"/>
            <p:cNvSpPr/>
            <p:nvPr/>
          </p:nvSpPr>
          <p:spPr>
            <a:xfrm>
              <a:off x="5724125" y="3646875"/>
              <a:ext cx="516450" cy="192975"/>
            </a:xfrm>
            <a:custGeom>
              <a:rect b="b" l="l" r="r" t="t"/>
              <a:pathLst>
                <a:path extrusionOk="0" h="7719" w="20658">
                  <a:moveTo>
                    <a:pt x="20503" y="1"/>
                  </a:moveTo>
                  <a:cubicBezTo>
                    <a:pt x="20496" y="1"/>
                    <a:pt x="20489" y="1"/>
                    <a:pt x="20482" y="2"/>
                  </a:cubicBezTo>
                  <a:lnTo>
                    <a:pt x="8407" y="1680"/>
                  </a:lnTo>
                  <a:cubicBezTo>
                    <a:pt x="8247" y="1684"/>
                    <a:pt x="6227" y="1731"/>
                    <a:pt x="4234" y="2430"/>
                  </a:cubicBezTo>
                  <a:cubicBezTo>
                    <a:pt x="1463" y="3403"/>
                    <a:pt x="0" y="5182"/>
                    <a:pt x="0" y="7572"/>
                  </a:cubicBezTo>
                  <a:cubicBezTo>
                    <a:pt x="0" y="7654"/>
                    <a:pt x="65" y="7719"/>
                    <a:pt x="147" y="7719"/>
                  </a:cubicBezTo>
                  <a:cubicBezTo>
                    <a:pt x="228" y="7719"/>
                    <a:pt x="293" y="7654"/>
                    <a:pt x="293" y="7572"/>
                  </a:cubicBezTo>
                  <a:cubicBezTo>
                    <a:pt x="293" y="2102"/>
                    <a:pt x="8338" y="1972"/>
                    <a:pt x="8420" y="1972"/>
                  </a:cubicBezTo>
                  <a:lnTo>
                    <a:pt x="20522" y="293"/>
                  </a:lnTo>
                  <a:cubicBezTo>
                    <a:pt x="20602" y="281"/>
                    <a:pt x="20657" y="207"/>
                    <a:pt x="20646" y="127"/>
                  </a:cubicBezTo>
                  <a:cubicBezTo>
                    <a:pt x="20637" y="54"/>
                    <a:pt x="20574" y="1"/>
                    <a:pt x="205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4"/>
            <p:cNvSpPr/>
            <p:nvPr/>
          </p:nvSpPr>
          <p:spPr>
            <a:xfrm>
              <a:off x="6197075" y="3683100"/>
              <a:ext cx="284475" cy="180400"/>
            </a:xfrm>
            <a:custGeom>
              <a:rect b="b" l="l" r="r" t="t"/>
              <a:pathLst>
                <a:path extrusionOk="0" h="7216" w="11379">
                  <a:moveTo>
                    <a:pt x="11215" y="0"/>
                  </a:moveTo>
                  <a:cubicBezTo>
                    <a:pt x="11203" y="0"/>
                    <a:pt x="11191" y="2"/>
                    <a:pt x="11179" y="5"/>
                  </a:cubicBezTo>
                  <a:cubicBezTo>
                    <a:pt x="9182" y="531"/>
                    <a:pt x="8118" y="1686"/>
                    <a:pt x="7753" y="2160"/>
                  </a:cubicBezTo>
                  <a:cubicBezTo>
                    <a:pt x="7675" y="2260"/>
                    <a:pt x="7578" y="2348"/>
                    <a:pt x="7468" y="2414"/>
                  </a:cubicBezTo>
                  <a:lnTo>
                    <a:pt x="126" y="6944"/>
                  </a:lnTo>
                  <a:cubicBezTo>
                    <a:pt x="0" y="7022"/>
                    <a:pt x="55" y="7216"/>
                    <a:pt x="204" y="7216"/>
                  </a:cubicBezTo>
                  <a:cubicBezTo>
                    <a:pt x="230" y="7216"/>
                    <a:pt x="257" y="7208"/>
                    <a:pt x="280" y="7195"/>
                  </a:cubicBezTo>
                  <a:lnTo>
                    <a:pt x="7622" y="2663"/>
                  </a:lnTo>
                  <a:cubicBezTo>
                    <a:pt x="7761" y="2578"/>
                    <a:pt x="7884" y="2467"/>
                    <a:pt x="7985" y="2338"/>
                  </a:cubicBezTo>
                  <a:cubicBezTo>
                    <a:pt x="8333" y="1890"/>
                    <a:pt x="9344" y="791"/>
                    <a:pt x="11253" y="288"/>
                  </a:cubicBezTo>
                  <a:cubicBezTo>
                    <a:pt x="11331" y="269"/>
                    <a:pt x="11379" y="187"/>
                    <a:pt x="11358" y="109"/>
                  </a:cubicBezTo>
                  <a:cubicBezTo>
                    <a:pt x="11340" y="43"/>
                    <a:pt x="11280" y="0"/>
                    <a:pt x="112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4"/>
            <p:cNvSpPr/>
            <p:nvPr/>
          </p:nvSpPr>
          <p:spPr>
            <a:xfrm>
              <a:off x="6004400" y="2822250"/>
              <a:ext cx="418150" cy="172550"/>
            </a:xfrm>
            <a:custGeom>
              <a:rect b="b" l="l" r="r" t="t"/>
              <a:pathLst>
                <a:path extrusionOk="0" h="6902" w="16726">
                  <a:moveTo>
                    <a:pt x="7859" y="0"/>
                  </a:moveTo>
                  <a:cubicBezTo>
                    <a:pt x="7859" y="0"/>
                    <a:pt x="7305" y="3306"/>
                    <a:pt x="4340" y="3306"/>
                  </a:cubicBezTo>
                  <a:cubicBezTo>
                    <a:pt x="3250" y="3306"/>
                    <a:pt x="1834" y="2859"/>
                    <a:pt x="0" y="1636"/>
                  </a:cubicBezTo>
                  <a:lnTo>
                    <a:pt x="0" y="1636"/>
                  </a:lnTo>
                  <a:cubicBezTo>
                    <a:pt x="0" y="1637"/>
                    <a:pt x="1158" y="5997"/>
                    <a:pt x="7008" y="6767"/>
                  </a:cubicBezTo>
                  <a:cubicBezTo>
                    <a:pt x="7698" y="6857"/>
                    <a:pt x="8350" y="6902"/>
                    <a:pt x="8965" y="6902"/>
                  </a:cubicBezTo>
                  <a:cubicBezTo>
                    <a:pt x="13569" y="6902"/>
                    <a:pt x="16100" y="4421"/>
                    <a:pt x="16726" y="348"/>
                  </a:cubicBezTo>
                  <a:lnTo>
                    <a:pt x="16726" y="348"/>
                  </a:lnTo>
                  <a:cubicBezTo>
                    <a:pt x="16725" y="348"/>
                    <a:pt x="14967" y="2806"/>
                    <a:pt x="12554" y="2806"/>
                  </a:cubicBezTo>
                  <a:cubicBezTo>
                    <a:pt x="12520" y="2806"/>
                    <a:pt x="12485" y="2806"/>
                    <a:pt x="12450" y="2805"/>
                  </a:cubicBezTo>
                  <a:cubicBezTo>
                    <a:pt x="9982" y="2733"/>
                    <a:pt x="9414" y="200"/>
                    <a:pt x="9414" y="200"/>
                  </a:cubicBezTo>
                  <a:lnTo>
                    <a:pt x="78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9" name="Google Shape;1489;p84"/>
          <p:cNvGrpSpPr/>
          <p:nvPr/>
        </p:nvGrpSpPr>
        <p:grpSpPr>
          <a:xfrm rot="-317026">
            <a:off x="7412744" y="4220059"/>
            <a:ext cx="2215249" cy="1900313"/>
            <a:chOff x="4770475" y="2910125"/>
            <a:chExt cx="548975" cy="470975"/>
          </a:xfrm>
        </p:grpSpPr>
        <p:sp>
          <p:nvSpPr>
            <p:cNvPr id="1490" name="Google Shape;1490;p84"/>
            <p:cNvSpPr/>
            <p:nvPr/>
          </p:nvSpPr>
          <p:spPr>
            <a:xfrm>
              <a:off x="4770475" y="2910125"/>
              <a:ext cx="544425" cy="467275"/>
            </a:xfrm>
            <a:custGeom>
              <a:rect b="b" l="l" r="r" t="t"/>
              <a:pathLst>
                <a:path extrusionOk="0" h="18691" w="21777">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4"/>
            <p:cNvSpPr/>
            <p:nvPr/>
          </p:nvSpPr>
          <p:spPr>
            <a:xfrm>
              <a:off x="4957150" y="2968125"/>
              <a:ext cx="362300" cy="412975"/>
            </a:xfrm>
            <a:custGeom>
              <a:rect b="b" l="l" r="r" t="t"/>
              <a:pathLst>
                <a:path extrusionOk="0" h="16519" w="14492">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4"/>
            <p:cNvSpPr/>
            <p:nvPr/>
          </p:nvSpPr>
          <p:spPr>
            <a:xfrm>
              <a:off x="4919050" y="2973625"/>
              <a:ext cx="128300" cy="116150"/>
            </a:xfrm>
            <a:custGeom>
              <a:rect b="b" l="l" r="r" t="t"/>
              <a:pathLst>
                <a:path extrusionOk="0" h="4646" w="5132">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4"/>
            <p:cNvSpPr/>
            <p:nvPr/>
          </p:nvSpPr>
          <p:spPr>
            <a:xfrm>
              <a:off x="4949950" y="3044850"/>
              <a:ext cx="191550" cy="127325"/>
            </a:xfrm>
            <a:custGeom>
              <a:rect b="b" l="l" r="r" t="t"/>
              <a:pathLst>
                <a:path extrusionOk="0" h="5093" w="7662">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4"/>
            <p:cNvSpPr/>
            <p:nvPr/>
          </p:nvSpPr>
          <p:spPr>
            <a:xfrm>
              <a:off x="5003300" y="3091825"/>
              <a:ext cx="209550" cy="147950"/>
            </a:xfrm>
            <a:custGeom>
              <a:rect b="b" l="l" r="r" t="t"/>
              <a:pathLst>
                <a:path extrusionOk="0" h="5918" w="8382">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4"/>
            <p:cNvSpPr/>
            <p:nvPr/>
          </p:nvSpPr>
          <p:spPr>
            <a:xfrm>
              <a:off x="5095875" y="3193025"/>
              <a:ext cx="164400" cy="111350"/>
            </a:xfrm>
            <a:custGeom>
              <a:rect b="b" l="l" r="r" t="t"/>
              <a:pathLst>
                <a:path extrusionOk="0" h="4454" w="6576">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6" name="Google Shape;1496;p84"/>
          <p:cNvGrpSpPr/>
          <p:nvPr/>
        </p:nvGrpSpPr>
        <p:grpSpPr>
          <a:xfrm rot="-7200072">
            <a:off x="8757070" y="-1753334"/>
            <a:ext cx="1764075" cy="3297603"/>
            <a:chOff x="4530725" y="2880400"/>
            <a:chExt cx="418300" cy="781875"/>
          </a:xfrm>
        </p:grpSpPr>
        <p:sp>
          <p:nvSpPr>
            <p:cNvPr id="1497" name="Google Shape;1497;p8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2" name="Google Shape;1512;p84"/>
          <p:cNvGrpSpPr/>
          <p:nvPr/>
        </p:nvGrpSpPr>
        <p:grpSpPr>
          <a:xfrm flipH="1">
            <a:off x="-227649" y="915307"/>
            <a:ext cx="2691751" cy="4366505"/>
            <a:chOff x="1757600" y="2442475"/>
            <a:chExt cx="1177700" cy="1910525"/>
          </a:xfrm>
        </p:grpSpPr>
        <p:sp>
          <p:nvSpPr>
            <p:cNvPr id="1513" name="Google Shape;1513;p84"/>
            <p:cNvSpPr/>
            <p:nvPr/>
          </p:nvSpPr>
          <p:spPr>
            <a:xfrm>
              <a:off x="2493500" y="2866275"/>
              <a:ext cx="110125" cy="106625"/>
            </a:xfrm>
            <a:custGeom>
              <a:rect b="b" l="l" r="r" t="t"/>
              <a:pathLst>
                <a:path extrusionOk="0" h="4265" w="4405">
                  <a:moveTo>
                    <a:pt x="1013" y="1"/>
                  </a:moveTo>
                  <a:cubicBezTo>
                    <a:pt x="1013" y="1"/>
                    <a:pt x="0" y="3018"/>
                    <a:pt x="1684" y="4265"/>
                  </a:cubicBezTo>
                  <a:cubicBezTo>
                    <a:pt x="1684" y="4265"/>
                    <a:pt x="4405" y="799"/>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4"/>
            <p:cNvSpPr/>
            <p:nvPr/>
          </p:nvSpPr>
          <p:spPr>
            <a:xfrm>
              <a:off x="2519675" y="2866525"/>
              <a:ext cx="49950" cy="74500"/>
            </a:xfrm>
            <a:custGeom>
              <a:rect b="b" l="l" r="r" t="t"/>
              <a:pathLst>
                <a:path extrusionOk="0" h="2980" w="1998">
                  <a:moveTo>
                    <a:pt x="0" y="0"/>
                  </a:moveTo>
                  <a:lnTo>
                    <a:pt x="0" y="0"/>
                  </a:lnTo>
                  <a:cubicBezTo>
                    <a:pt x="88" y="652"/>
                    <a:pt x="395" y="2191"/>
                    <a:pt x="1380" y="2980"/>
                  </a:cubicBezTo>
                  <a:cubicBezTo>
                    <a:pt x="1834" y="1912"/>
                    <a:pt x="1997" y="48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4"/>
            <p:cNvSpPr/>
            <p:nvPr/>
          </p:nvSpPr>
          <p:spPr>
            <a:xfrm>
              <a:off x="2524650" y="2858525"/>
              <a:ext cx="83500" cy="78025"/>
            </a:xfrm>
            <a:custGeom>
              <a:rect b="b" l="l" r="r" t="t"/>
              <a:pathLst>
                <a:path extrusionOk="0" h="3121" w="3340">
                  <a:moveTo>
                    <a:pt x="1259" y="1"/>
                  </a:moveTo>
                  <a:cubicBezTo>
                    <a:pt x="903" y="1"/>
                    <a:pt x="487" y="111"/>
                    <a:pt x="1" y="375"/>
                  </a:cubicBezTo>
                  <a:cubicBezTo>
                    <a:pt x="1" y="375"/>
                    <a:pt x="1174" y="3120"/>
                    <a:pt x="3146" y="3120"/>
                  </a:cubicBezTo>
                  <a:cubicBezTo>
                    <a:pt x="3210" y="3120"/>
                    <a:pt x="3274" y="3117"/>
                    <a:pt x="3339" y="3111"/>
                  </a:cubicBezTo>
                  <a:cubicBezTo>
                    <a:pt x="3339" y="3111"/>
                    <a:pt x="3144" y="1"/>
                    <a:pt x="12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4"/>
            <p:cNvSpPr/>
            <p:nvPr/>
          </p:nvSpPr>
          <p:spPr>
            <a:xfrm>
              <a:off x="2557475" y="2875825"/>
              <a:ext cx="33800" cy="29000"/>
            </a:xfrm>
            <a:custGeom>
              <a:rect b="b" l="l" r="r" t="t"/>
              <a:pathLst>
                <a:path extrusionOk="0" h="1160" w="1352">
                  <a:moveTo>
                    <a:pt x="774" y="1"/>
                  </a:moveTo>
                  <a:cubicBezTo>
                    <a:pt x="259" y="1"/>
                    <a:pt x="1" y="624"/>
                    <a:pt x="366" y="989"/>
                  </a:cubicBezTo>
                  <a:cubicBezTo>
                    <a:pt x="483" y="1107"/>
                    <a:pt x="628" y="1159"/>
                    <a:pt x="770" y="1159"/>
                  </a:cubicBezTo>
                  <a:cubicBezTo>
                    <a:pt x="1066" y="1159"/>
                    <a:pt x="1352" y="929"/>
                    <a:pt x="1352" y="580"/>
                  </a:cubicBezTo>
                  <a:cubicBezTo>
                    <a:pt x="1352" y="259"/>
                    <a:pt x="1093"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4"/>
            <p:cNvSpPr/>
            <p:nvPr/>
          </p:nvSpPr>
          <p:spPr>
            <a:xfrm>
              <a:off x="2512875" y="2932600"/>
              <a:ext cx="20075" cy="27625"/>
            </a:xfrm>
            <a:custGeom>
              <a:rect b="b" l="l" r="r" t="t"/>
              <a:pathLst>
                <a:path extrusionOk="0" h="1105" w="803">
                  <a:moveTo>
                    <a:pt x="179" y="0"/>
                  </a:moveTo>
                  <a:cubicBezTo>
                    <a:pt x="118" y="0"/>
                    <a:pt x="57" y="12"/>
                    <a:pt x="0" y="31"/>
                  </a:cubicBezTo>
                  <a:cubicBezTo>
                    <a:pt x="69" y="411"/>
                    <a:pt x="198" y="781"/>
                    <a:pt x="420" y="1104"/>
                  </a:cubicBezTo>
                  <a:cubicBezTo>
                    <a:pt x="667" y="990"/>
                    <a:pt x="802" y="720"/>
                    <a:pt x="745" y="454"/>
                  </a:cubicBezTo>
                  <a:cubicBezTo>
                    <a:pt x="686" y="188"/>
                    <a:pt x="451"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4"/>
            <p:cNvSpPr/>
            <p:nvPr/>
          </p:nvSpPr>
          <p:spPr>
            <a:xfrm>
              <a:off x="2637275" y="3202075"/>
              <a:ext cx="263725" cy="1145925"/>
            </a:xfrm>
            <a:custGeom>
              <a:rect b="b" l="l" r="r" t="t"/>
              <a:pathLst>
                <a:path extrusionOk="0" h="45837" w="10549">
                  <a:moveTo>
                    <a:pt x="2446" y="0"/>
                  </a:moveTo>
                  <a:cubicBezTo>
                    <a:pt x="2428" y="0"/>
                    <a:pt x="2409" y="1"/>
                    <a:pt x="2391" y="3"/>
                  </a:cubicBezTo>
                  <a:lnTo>
                    <a:pt x="1" y="12394"/>
                  </a:lnTo>
                  <a:lnTo>
                    <a:pt x="3058" y="45837"/>
                  </a:lnTo>
                  <a:lnTo>
                    <a:pt x="10549" y="45789"/>
                  </a:lnTo>
                  <a:lnTo>
                    <a:pt x="10549" y="16052"/>
                  </a:lnTo>
                  <a:cubicBezTo>
                    <a:pt x="9754" y="12651"/>
                    <a:pt x="4622" y="0"/>
                    <a:pt x="2446" y="0"/>
                  </a:cubicBez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4"/>
            <p:cNvSpPr/>
            <p:nvPr/>
          </p:nvSpPr>
          <p:spPr>
            <a:xfrm>
              <a:off x="2559700" y="3228875"/>
              <a:ext cx="375600" cy="510700"/>
            </a:xfrm>
            <a:custGeom>
              <a:rect b="b" l="l" r="r" t="t"/>
              <a:pathLst>
                <a:path extrusionOk="0" h="20428" w="15024">
                  <a:moveTo>
                    <a:pt x="9831" y="1"/>
                  </a:moveTo>
                  <a:lnTo>
                    <a:pt x="1" y="2184"/>
                  </a:lnTo>
                  <a:lnTo>
                    <a:pt x="2055" y="20342"/>
                  </a:lnTo>
                  <a:cubicBezTo>
                    <a:pt x="3232" y="20405"/>
                    <a:pt x="4789" y="20428"/>
                    <a:pt x="6416" y="20428"/>
                  </a:cubicBezTo>
                  <a:cubicBezTo>
                    <a:pt x="10503" y="20428"/>
                    <a:pt x="15024" y="20285"/>
                    <a:pt x="15024" y="20285"/>
                  </a:cubicBezTo>
                  <a:cubicBezTo>
                    <a:pt x="14324" y="8118"/>
                    <a:pt x="9831" y="1"/>
                    <a:pt x="98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4"/>
            <p:cNvSpPr/>
            <p:nvPr/>
          </p:nvSpPr>
          <p:spPr>
            <a:xfrm>
              <a:off x="1825575" y="3196300"/>
              <a:ext cx="267000" cy="1156700"/>
            </a:xfrm>
            <a:custGeom>
              <a:rect b="b" l="l" r="r" t="t"/>
              <a:pathLst>
                <a:path extrusionOk="0" h="46268" w="10680">
                  <a:moveTo>
                    <a:pt x="6745" y="0"/>
                  </a:moveTo>
                  <a:cubicBezTo>
                    <a:pt x="4588" y="0"/>
                    <a:pt x="794" y="9984"/>
                    <a:pt x="1" y="13377"/>
                  </a:cubicBezTo>
                  <a:lnTo>
                    <a:pt x="438" y="46267"/>
                  </a:lnTo>
                  <a:lnTo>
                    <a:pt x="8529" y="46064"/>
                  </a:lnTo>
                  <a:lnTo>
                    <a:pt x="10680" y="12435"/>
                  </a:lnTo>
                  <a:lnTo>
                    <a:pt x="6813" y="4"/>
                  </a:lnTo>
                  <a:cubicBezTo>
                    <a:pt x="6790" y="2"/>
                    <a:pt x="6767" y="0"/>
                    <a:pt x="6745" y="0"/>
                  </a:cubicBez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4"/>
            <p:cNvSpPr/>
            <p:nvPr/>
          </p:nvSpPr>
          <p:spPr>
            <a:xfrm>
              <a:off x="1757600" y="3090925"/>
              <a:ext cx="1101900" cy="630125"/>
            </a:xfrm>
            <a:custGeom>
              <a:rect b="b" l="l" r="r" t="t"/>
              <a:pathLst>
                <a:path extrusionOk="0" h="25205" w="44076">
                  <a:moveTo>
                    <a:pt x="30123" y="1"/>
                  </a:moveTo>
                  <a:cubicBezTo>
                    <a:pt x="28894" y="1"/>
                    <a:pt x="28091" y="92"/>
                    <a:pt x="28091" y="92"/>
                  </a:cubicBezTo>
                  <a:lnTo>
                    <a:pt x="19230" y="92"/>
                  </a:lnTo>
                  <a:cubicBezTo>
                    <a:pt x="18914" y="78"/>
                    <a:pt x="18603" y="71"/>
                    <a:pt x="18298" y="71"/>
                  </a:cubicBezTo>
                  <a:cubicBezTo>
                    <a:pt x="0" y="71"/>
                    <a:pt x="2258" y="25204"/>
                    <a:pt x="2258" y="25204"/>
                  </a:cubicBezTo>
                  <a:lnTo>
                    <a:pt x="43030" y="24689"/>
                  </a:lnTo>
                  <a:cubicBezTo>
                    <a:pt x="43030" y="24689"/>
                    <a:pt x="44075" y="12393"/>
                    <a:pt x="42198" y="6311"/>
                  </a:cubicBezTo>
                  <a:cubicBezTo>
                    <a:pt x="40475" y="730"/>
                    <a:pt x="33599"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4"/>
            <p:cNvSpPr/>
            <p:nvPr/>
          </p:nvSpPr>
          <p:spPr>
            <a:xfrm>
              <a:off x="1963825" y="3379225"/>
              <a:ext cx="726925" cy="973775"/>
            </a:xfrm>
            <a:custGeom>
              <a:rect b="b" l="l" r="r" t="t"/>
              <a:pathLst>
                <a:path extrusionOk="0" h="38951" w="29077">
                  <a:moveTo>
                    <a:pt x="27952" y="1"/>
                  </a:moveTo>
                  <a:lnTo>
                    <a:pt x="589" y="7178"/>
                  </a:lnTo>
                  <a:lnTo>
                    <a:pt x="589" y="14757"/>
                  </a:lnTo>
                  <a:lnTo>
                    <a:pt x="0" y="38751"/>
                  </a:lnTo>
                  <a:cubicBezTo>
                    <a:pt x="0" y="38751"/>
                    <a:pt x="6536" y="38951"/>
                    <a:pt x="14109" y="38951"/>
                  </a:cubicBezTo>
                  <a:cubicBezTo>
                    <a:pt x="19184" y="38951"/>
                    <a:pt x="24724" y="38861"/>
                    <a:pt x="29077" y="38561"/>
                  </a:cubicBezTo>
                  <a:lnTo>
                    <a:pt x="2795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4"/>
            <p:cNvSpPr/>
            <p:nvPr/>
          </p:nvSpPr>
          <p:spPr>
            <a:xfrm>
              <a:off x="2273075" y="3012550"/>
              <a:ext cx="344275" cy="391700"/>
            </a:xfrm>
            <a:custGeom>
              <a:rect b="b" l="l" r="r" t="t"/>
              <a:pathLst>
                <a:path extrusionOk="0" h="15668" w="13771">
                  <a:moveTo>
                    <a:pt x="7411" y="0"/>
                  </a:moveTo>
                  <a:lnTo>
                    <a:pt x="7472" y="3227"/>
                  </a:lnTo>
                  <a:lnTo>
                    <a:pt x="0" y="15667"/>
                  </a:lnTo>
                  <a:lnTo>
                    <a:pt x="0" y="15667"/>
                  </a:lnTo>
                  <a:lnTo>
                    <a:pt x="8621" y="10890"/>
                  </a:lnTo>
                  <a:lnTo>
                    <a:pt x="5921" y="9446"/>
                  </a:lnTo>
                  <a:lnTo>
                    <a:pt x="13771" y="3468"/>
                  </a:lnTo>
                  <a:lnTo>
                    <a:pt x="741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4"/>
            <p:cNvSpPr/>
            <p:nvPr/>
          </p:nvSpPr>
          <p:spPr>
            <a:xfrm>
              <a:off x="2264850" y="3093450"/>
              <a:ext cx="358925" cy="316675"/>
            </a:xfrm>
            <a:custGeom>
              <a:rect b="b" l="l" r="r" t="t"/>
              <a:pathLst>
                <a:path extrusionOk="0" h="12667" w="14357">
                  <a:moveTo>
                    <a:pt x="14093" y="0"/>
                  </a:moveTo>
                  <a:cubicBezTo>
                    <a:pt x="14042" y="0"/>
                    <a:pt x="13991" y="16"/>
                    <a:pt x="13948" y="50"/>
                  </a:cubicBezTo>
                  <a:lnTo>
                    <a:pt x="8553" y="4513"/>
                  </a:lnTo>
                  <a:cubicBezTo>
                    <a:pt x="8424" y="4620"/>
                    <a:pt x="8445" y="4823"/>
                    <a:pt x="8593" y="4903"/>
                  </a:cubicBezTo>
                  <a:lnTo>
                    <a:pt x="10917" y="6145"/>
                  </a:lnTo>
                  <a:lnTo>
                    <a:pt x="212" y="12226"/>
                  </a:lnTo>
                  <a:cubicBezTo>
                    <a:pt x="1" y="12346"/>
                    <a:pt x="86" y="12667"/>
                    <a:pt x="329" y="12667"/>
                  </a:cubicBezTo>
                  <a:cubicBezTo>
                    <a:pt x="369" y="12667"/>
                    <a:pt x="409" y="12655"/>
                    <a:pt x="445" y="12636"/>
                  </a:cubicBezTo>
                  <a:lnTo>
                    <a:pt x="11523" y="6345"/>
                  </a:lnTo>
                  <a:cubicBezTo>
                    <a:pt x="11685" y="6252"/>
                    <a:pt x="11681" y="6018"/>
                    <a:pt x="11518" y="5931"/>
                  </a:cubicBezTo>
                  <a:lnTo>
                    <a:pt x="9127" y="4654"/>
                  </a:lnTo>
                  <a:lnTo>
                    <a:pt x="14248" y="414"/>
                  </a:lnTo>
                  <a:cubicBezTo>
                    <a:pt x="14345" y="329"/>
                    <a:pt x="14356" y="185"/>
                    <a:pt x="14275" y="86"/>
                  </a:cubicBezTo>
                  <a:cubicBezTo>
                    <a:pt x="14228" y="29"/>
                    <a:pt x="14161" y="0"/>
                    <a:pt x="140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4"/>
            <p:cNvSpPr/>
            <p:nvPr/>
          </p:nvSpPr>
          <p:spPr>
            <a:xfrm>
              <a:off x="2117450" y="3021200"/>
              <a:ext cx="155650" cy="383050"/>
            </a:xfrm>
            <a:custGeom>
              <a:rect b="b" l="l" r="r" t="t"/>
              <a:pathLst>
                <a:path extrusionOk="0" h="15322" w="6226">
                  <a:moveTo>
                    <a:pt x="4893" y="0"/>
                  </a:moveTo>
                  <a:lnTo>
                    <a:pt x="0" y="3325"/>
                  </a:lnTo>
                  <a:lnTo>
                    <a:pt x="3512" y="9100"/>
                  </a:lnTo>
                  <a:lnTo>
                    <a:pt x="2068" y="9877"/>
                  </a:lnTo>
                  <a:lnTo>
                    <a:pt x="6225" y="15321"/>
                  </a:lnTo>
                  <a:lnTo>
                    <a:pt x="489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4"/>
            <p:cNvSpPr/>
            <p:nvPr/>
          </p:nvSpPr>
          <p:spPr>
            <a:xfrm>
              <a:off x="2110700" y="3098450"/>
              <a:ext cx="169900" cy="311675"/>
            </a:xfrm>
            <a:custGeom>
              <a:rect b="b" l="l" r="r" t="t"/>
              <a:pathLst>
                <a:path extrusionOk="0" h="12467" w="6796">
                  <a:moveTo>
                    <a:pt x="271" y="0"/>
                  </a:moveTo>
                  <a:cubicBezTo>
                    <a:pt x="226" y="0"/>
                    <a:pt x="181" y="13"/>
                    <a:pt x="141" y="40"/>
                  </a:cubicBezTo>
                  <a:cubicBezTo>
                    <a:pt x="31" y="110"/>
                    <a:pt x="1" y="256"/>
                    <a:pt x="73" y="366"/>
                  </a:cubicBezTo>
                  <a:lnTo>
                    <a:pt x="2419" y="3924"/>
                  </a:lnTo>
                  <a:lnTo>
                    <a:pt x="970" y="4705"/>
                  </a:lnTo>
                  <a:lnTo>
                    <a:pt x="6302" y="12364"/>
                  </a:lnTo>
                  <a:cubicBezTo>
                    <a:pt x="6345" y="12428"/>
                    <a:pt x="6417" y="12466"/>
                    <a:pt x="6494" y="12467"/>
                  </a:cubicBezTo>
                  <a:lnTo>
                    <a:pt x="6494" y="12467"/>
                  </a:lnTo>
                  <a:cubicBezTo>
                    <a:pt x="6686" y="12466"/>
                    <a:pt x="6795" y="12252"/>
                    <a:pt x="6687" y="12096"/>
                  </a:cubicBezTo>
                  <a:lnTo>
                    <a:pt x="1659" y="4868"/>
                  </a:lnTo>
                  <a:lnTo>
                    <a:pt x="3098" y="4095"/>
                  </a:lnTo>
                  <a:lnTo>
                    <a:pt x="468" y="106"/>
                  </a:lnTo>
                  <a:cubicBezTo>
                    <a:pt x="422" y="38"/>
                    <a:pt x="347" y="0"/>
                    <a:pt x="271" y="0"/>
                  </a:cubicBezTo>
                  <a:close/>
                  <a:moveTo>
                    <a:pt x="6494" y="12467"/>
                  </a:moveTo>
                  <a:lnTo>
                    <a:pt x="6494" y="12467"/>
                  </a:lnTo>
                  <a:cubicBezTo>
                    <a:pt x="6494" y="12467"/>
                    <a:pt x="6494" y="12467"/>
                    <a:pt x="6493" y="12467"/>
                  </a:cubicBezTo>
                  <a:lnTo>
                    <a:pt x="6495" y="12467"/>
                  </a:lnTo>
                  <a:cubicBezTo>
                    <a:pt x="6495" y="12467"/>
                    <a:pt x="6495" y="12467"/>
                    <a:pt x="6494" y="1246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4"/>
            <p:cNvSpPr/>
            <p:nvPr/>
          </p:nvSpPr>
          <p:spPr>
            <a:xfrm>
              <a:off x="2425975" y="3435200"/>
              <a:ext cx="105550" cy="156200"/>
            </a:xfrm>
            <a:custGeom>
              <a:rect b="b" l="l" r="r" t="t"/>
              <a:pathLst>
                <a:path extrusionOk="0" h="6248" w="4222">
                  <a:moveTo>
                    <a:pt x="2338" y="1"/>
                  </a:moveTo>
                  <a:cubicBezTo>
                    <a:pt x="2319" y="1"/>
                    <a:pt x="2300" y="1"/>
                    <a:pt x="2281" y="2"/>
                  </a:cubicBezTo>
                  <a:cubicBezTo>
                    <a:pt x="1168" y="49"/>
                    <a:pt x="187" y="1488"/>
                    <a:pt x="92" y="3211"/>
                  </a:cubicBezTo>
                  <a:cubicBezTo>
                    <a:pt x="1" y="4905"/>
                    <a:pt x="796" y="6247"/>
                    <a:pt x="1883" y="6247"/>
                  </a:cubicBezTo>
                  <a:cubicBezTo>
                    <a:pt x="1901" y="6247"/>
                    <a:pt x="1920" y="6247"/>
                    <a:pt x="1939" y="6246"/>
                  </a:cubicBezTo>
                  <a:cubicBezTo>
                    <a:pt x="3053" y="6196"/>
                    <a:pt x="4033" y="4760"/>
                    <a:pt x="4128" y="3036"/>
                  </a:cubicBezTo>
                  <a:cubicBezTo>
                    <a:pt x="4222" y="1342"/>
                    <a:pt x="3424" y="1"/>
                    <a:pt x="2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4"/>
            <p:cNvSpPr/>
            <p:nvPr/>
          </p:nvSpPr>
          <p:spPr>
            <a:xfrm>
              <a:off x="2448625" y="3447850"/>
              <a:ext cx="82475" cy="129950"/>
            </a:xfrm>
            <a:custGeom>
              <a:rect b="b" l="l" r="r" t="t"/>
              <a:pathLst>
                <a:path extrusionOk="0" h="5198" w="3299">
                  <a:moveTo>
                    <a:pt x="1836" y="0"/>
                  </a:moveTo>
                  <a:cubicBezTo>
                    <a:pt x="1822" y="0"/>
                    <a:pt x="1807" y="1"/>
                    <a:pt x="1793" y="1"/>
                  </a:cubicBezTo>
                  <a:cubicBezTo>
                    <a:pt x="925" y="37"/>
                    <a:pt x="157" y="1231"/>
                    <a:pt x="77" y="2667"/>
                  </a:cubicBezTo>
                  <a:cubicBezTo>
                    <a:pt x="1" y="4078"/>
                    <a:pt x="617" y="5197"/>
                    <a:pt x="1464" y="5197"/>
                  </a:cubicBezTo>
                  <a:cubicBezTo>
                    <a:pt x="1478" y="5197"/>
                    <a:pt x="1492" y="5197"/>
                    <a:pt x="1506" y="5196"/>
                  </a:cubicBezTo>
                  <a:cubicBezTo>
                    <a:pt x="2375" y="5158"/>
                    <a:pt x="3142" y="3965"/>
                    <a:pt x="3222" y="2530"/>
                  </a:cubicBezTo>
                  <a:cubicBezTo>
                    <a:pt x="3299" y="1119"/>
                    <a:pt x="2682" y="0"/>
                    <a:pt x="18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4"/>
            <p:cNvSpPr/>
            <p:nvPr/>
          </p:nvSpPr>
          <p:spPr>
            <a:xfrm>
              <a:off x="2478250" y="3479975"/>
              <a:ext cx="40250" cy="64925"/>
            </a:xfrm>
            <a:custGeom>
              <a:rect b="b" l="l" r="r" t="t"/>
              <a:pathLst>
                <a:path extrusionOk="0" h="2597" w="1610">
                  <a:moveTo>
                    <a:pt x="879" y="1"/>
                  </a:moveTo>
                  <a:cubicBezTo>
                    <a:pt x="864" y="1"/>
                    <a:pt x="849" y="1"/>
                    <a:pt x="834" y="3"/>
                  </a:cubicBezTo>
                  <a:cubicBezTo>
                    <a:pt x="401" y="45"/>
                    <a:pt x="34" y="658"/>
                    <a:pt x="17" y="1373"/>
                  </a:cubicBezTo>
                  <a:cubicBezTo>
                    <a:pt x="1" y="2063"/>
                    <a:pt x="316" y="2597"/>
                    <a:pt x="727" y="2597"/>
                  </a:cubicBezTo>
                  <a:cubicBezTo>
                    <a:pt x="743" y="2597"/>
                    <a:pt x="758" y="2596"/>
                    <a:pt x="774" y="2595"/>
                  </a:cubicBezTo>
                  <a:cubicBezTo>
                    <a:pt x="1209" y="2553"/>
                    <a:pt x="1575" y="1941"/>
                    <a:pt x="1593" y="1225"/>
                  </a:cubicBezTo>
                  <a:cubicBezTo>
                    <a:pt x="1609" y="535"/>
                    <a:pt x="1292"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4"/>
            <p:cNvSpPr/>
            <p:nvPr/>
          </p:nvSpPr>
          <p:spPr>
            <a:xfrm>
              <a:off x="2112025" y="2981150"/>
              <a:ext cx="427675" cy="537525"/>
            </a:xfrm>
            <a:custGeom>
              <a:rect b="b" l="l" r="r" t="t"/>
              <a:pathLst>
                <a:path extrusionOk="0" h="21501" w="17107">
                  <a:moveTo>
                    <a:pt x="8504" y="1"/>
                  </a:moveTo>
                  <a:cubicBezTo>
                    <a:pt x="4313" y="1"/>
                    <a:pt x="785" y="2802"/>
                    <a:pt x="461" y="6541"/>
                  </a:cubicBezTo>
                  <a:lnTo>
                    <a:pt x="12" y="11709"/>
                  </a:lnTo>
                  <a:cubicBezTo>
                    <a:pt x="1" y="11838"/>
                    <a:pt x="98" y="11954"/>
                    <a:pt x="227" y="11964"/>
                  </a:cubicBezTo>
                  <a:cubicBezTo>
                    <a:pt x="234" y="11964"/>
                    <a:pt x="241" y="11965"/>
                    <a:pt x="248" y="11965"/>
                  </a:cubicBezTo>
                  <a:cubicBezTo>
                    <a:pt x="368" y="11965"/>
                    <a:pt x="471" y="11873"/>
                    <a:pt x="481" y="11751"/>
                  </a:cubicBezTo>
                  <a:lnTo>
                    <a:pt x="930" y="6582"/>
                  </a:lnTo>
                  <a:cubicBezTo>
                    <a:pt x="1235" y="3088"/>
                    <a:pt x="4557" y="472"/>
                    <a:pt x="8506" y="472"/>
                  </a:cubicBezTo>
                  <a:cubicBezTo>
                    <a:pt x="8763" y="472"/>
                    <a:pt x="9023" y="483"/>
                    <a:pt x="9285" y="506"/>
                  </a:cubicBezTo>
                  <a:cubicBezTo>
                    <a:pt x="11366" y="688"/>
                    <a:pt x="13260" y="1562"/>
                    <a:pt x="14617" y="2972"/>
                  </a:cubicBezTo>
                  <a:cubicBezTo>
                    <a:pt x="15968" y="4373"/>
                    <a:pt x="16623" y="6134"/>
                    <a:pt x="16468" y="7932"/>
                  </a:cubicBezTo>
                  <a:lnTo>
                    <a:pt x="15312" y="21244"/>
                  </a:lnTo>
                  <a:cubicBezTo>
                    <a:pt x="15301" y="21373"/>
                    <a:pt x="15396" y="21489"/>
                    <a:pt x="15525" y="21501"/>
                  </a:cubicBezTo>
                  <a:lnTo>
                    <a:pt x="15546" y="21501"/>
                  </a:lnTo>
                  <a:cubicBezTo>
                    <a:pt x="15670" y="21501"/>
                    <a:pt x="15770" y="21407"/>
                    <a:pt x="15782" y="21286"/>
                  </a:cubicBezTo>
                  <a:lnTo>
                    <a:pt x="16939" y="7971"/>
                  </a:lnTo>
                  <a:cubicBezTo>
                    <a:pt x="17106" y="6037"/>
                    <a:pt x="16403" y="4146"/>
                    <a:pt x="14957" y="2645"/>
                  </a:cubicBezTo>
                  <a:cubicBezTo>
                    <a:pt x="13520" y="1154"/>
                    <a:pt x="11521" y="226"/>
                    <a:pt x="9327" y="36"/>
                  </a:cubicBezTo>
                  <a:cubicBezTo>
                    <a:pt x="9050" y="12"/>
                    <a:pt x="8776" y="1"/>
                    <a:pt x="8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4"/>
            <p:cNvSpPr/>
            <p:nvPr/>
          </p:nvSpPr>
          <p:spPr>
            <a:xfrm>
              <a:off x="2239775" y="2893250"/>
              <a:ext cx="220100" cy="199975"/>
            </a:xfrm>
            <a:custGeom>
              <a:rect b="b" l="l" r="r" t="t"/>
              <a:pathLst>
                <a:path extrusionOk="0" h="7999" w="8804">
                  <a:moveTo>
                    <a:pt x="0" y="1"/>
                  </a:moveTo>
                  <a:lnTo>
                    <a:pt x="0" y="7999"/>
                  </a:lnTo>
                  <a:lnTo>
                    <a:pt x="8804" y="7999"/>
                  </a:lnTo>
                  <a:lnTo>
                    <a:pt x="8804" y="1"/>
                  </a:ln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4"/>
            <p:cNvSpPr/>
            <p:nvPr/>
          </p:nvSpPr>
          <p:spPr>
            <a:xfrm>
              <a:off x="2238350" y="2957450"/>
              <a:ext cx="220025" cy="91950"/>
            </a:xfrm>
            <a:custGeom>
              <a:rect b="b" l="l" r="r" t="t"/>
              <a:pathLst>
                <a:path extrusionOk="0" h="3678" w="8801">
                  <a:moveTo>
                    <a:pt x="0" y="0"/>
                  </a:moveTo>
                  <a:lnTo>
                    <a:pt x="0" y="3532"/>
                  </a:lnTo>
                  <a:lnTo>
                    <a:pt x="817" y="3610"/>
                  </a:lnTo>
                  <a:cubicBezTo>
                    <a:pt x="1277" y="3655"/>
                    <a:pt x="1737" y="3677"/>
                    <a:pt x="2197" y="3677"/>
                  </a:cubicBezTo>
                  <a:cubicBezTo>
                    <a:pt x="3824" y="3677"/>
                    <a:pt x="5443" y="3399"/>
                    <a:pt x="6982" y="2852"/>
                  </a:cubicBezTo>
                  <a:lnTo>
                    <a:pt x="8800" y="2204"/>
                  </a:lnTo>
                  <a:lnTo>
                    <a:pt x="8800" y="0"/>
                  </a:ln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4"/>
            <p:cNvSpPr/>
            <p:nvPr/>
          </p:nvSpPr>
          <p:spPr>
            <a:xfrm>
              <a:off x="2495300" y="2735650"/>
              <a:ext cx="142350" cy="143275"/>
            </a:xfrm>
            <a:custGeom>
              <a:rect b="b" l="l" r="r" t="t"/>
              <a:pathLst>
                <a:path extrusionOk="0" h="5731" w="5694">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4"/>
            <p:cNvSpPr/>
            <p:nvPr/>
          </p:nvSpPr>
          <p:spPr>
            <a:xfrm>
              <a:off x="2495300" y="2735650"/>
              <a:ext cx="142350" cy="143275"/>
            </a:xfrm>
            <a:custGeom>
              <a:rect b="b" l="l" r="r" t="t"/>
              <a:pathLst>
                <a:path extrusionOk="0" h="5731" w="5694">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4"/>
            <p:cNvSpPr/>
            <p:nvPr/>
          </p:nvSpPr>
          <p:spPr>
            <a:xfrm>
              <a:off x="2102250" y="2452100"/>
              <a:ext cx="465700" cy="574075"/>
            </a:xfrm>
            <a:custGeom>
              <a:rect b="b" l="l" r="r" t="t"/>
              <a:pathLst>
                <a:path extrusionOk="0" h="22963" w="18628">
                  <a:moveTo>
                    <a:pt x="8279" y="0"/>
                  </a:moveTo>
                  <a:cubicBezTo>
                    <a:pt x="2700" y="0"/>
                    <a:pt x="234" y="7963"/>
                    <a:pt x="755" y="12007"/>
                  </a:cubicBezTo>
                  <a:cubicBezTo>
                    <a:pt x="762" y="12064"/>
                    <a:pt x="705" y="12171"/>
                    <a:pt x="690" y="12226"/>
                  </a:cubicBezTo>
                  <a:cubicBezTo>
                    <a:pt x="464" y="13011"/>
                    <a:pt x="270" y="13812"/>
                    <a:pt x="158" y="14622"/>
                  </a:cubicBezTo>
                  <a:cubicBezTo>
                    <a:pt x="0" y="15754"/>
                    <a:pt x="126" y="16923"/>
                    <a:pt x="403" y="18027"/>
                  </a:cubicBezTo>
                  <a:cubicBezTo>
                    <a:pt x="806" y="19623"/>
                    <a:pt x="1684" y="21067"/>
                    <a:pt x="3115" y="21930"/>
                  </a:cubicBezTo>
                  <a:cubicBezTo>
                    <a:pt x="4420" y="22717"/>
                    <a:pt x="5980" y="22962"/>
                    <a:pt x="7485" y="22962"/>
                  </a:cubicBezTo>
                  <a:cubicBezTo>
                    <a:pt x="7520" y="22962"/>
                    <a:pt x="7555" y="22962"/>
                    <a:pt x="7590" y="22962"/>
                  </a:cubicBezTo>
                  <a:cubicBezTo>
                    <a:pt x="13381" y="22924"/>
                    <a:pt x="18029" y="18766"/>
                    <a:pt x="18329" y="12659"/>
                  </a:cubicBezTo>
                  <a:cubicBezTo>
                    <a:pt x="18628" y="6552"/>
                    <a:pt x="15036" y="1030"/>
                    <a:pt x="9298" y="86"/>
                  </a:cubicBezTo>
                  <a:cubicBezTo>
                    <a:pt x="8947" y="28"/>
                    <a:pt x="8608" y="0"/>
                    <a:pt x="8279" y="0"/>
                  </a:cubicBez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4"/>
            <p:cNvSpPr/>
            <p:nvPr/>
          </p:nvSpPr>
          <p:spPr>
            <a:xfrm>
              <a:off x="2139575" y="2653750"/>
              <a:ext cx="422975" cy="372550"/>
            </a:xfrm>
            <a:custGeom>
              <a:rect b="b" l="l" r="r" t="t"/>
              <a:pathLst>
                <a:path extrusionOk="0" h="14902" w="16919">
                  <a:moveTo>
                    <a:pt x="15149" y="0"/>
                  </a:moveTo>
                  <a:cubicBezTo>
                    <a:pt x="15149" y="0"/>
                    <a:pt x="13408" y="13127"/>
                    <a:pt x="4055" y="13127"/>
                  </a:cubicBezTo>
                  <a:cubicBezTo>
                    <a:pt x="2857" y="13127"/>
                    <a:pt x="1534" y="12912"/>
                    <a:pt x="73" y="12425"/>
                  </a:cubicBezTo>
                  <a:cubicBezTo>
                    <a:pt x="41" y="12415"/>
                    <a:pt x="37" y="12413"/>
                    <a:pt x="37" y="12413"/>
                  </a:cubicBezTo>
                  <a:lnTo>
                    <a:pt x="37" y="12413"/>
                  </a:lnTo>
                  <a:cubicBezTo>
                    <a:pt x="37" y="12413"/>
                    <a:pt x="37" y="12413"/>
                    <a:pt x="37" y="12413"/>
                  </a:cubicBezTo>
                  <a:cubicBezTo>
                    <a:pt x="36" y="12413"/>
                    <a:pt x="31" y="12412"/>
                    <a:pt x="1" y="12403"/>
                  </a:cubicBezTo>
                  <a:lnTo>
                    <a:pt x="1" y="12403"/>
                  </a:lnTo>
                  <a:cubicBezTo>
                    <a:pt x="1259" y="14130"/>
                    <a:pt x="3845" y="14886"/>
                    <a:pt x="5635" y="14901"/>
                  </a:cubicBezTo>
                  <a:cubicBezTo>
                    <a:pt x="5671" y="14902"/>
                    <a:pt x="5707" y="14902"/>
                    <a:pt x="5742" y="14902"/>
                  </a:cubicBezTo>
                  <a:cubicBezTo>
                    <a:pt x="12291" y="14902"/>
                    <a:pt x="16918" y="10241"/>
                    <a:pt x="16912" y="3711"/>
                  </a:cubicBezTo>
                  <a:lnTo>
                    <a:pt x="15149" y="0"/>
                  </a:lnTo>
                  <a:close/>
                </a:path>
              </a:pathLst>
            </a:custGeom>
            <a:solidFill>
              <a:schemeClr val="hlink">
                <a:alpha val="1960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4"/>
            <p:cNvSpPr/>
            <p:nvPr/>
          </p:nvSpPr>
          <p:spPr>
            <a:xfrm>
              <a:off x="2151725" y="2649250"/>
              <a:ext cx="49950" cy="23625"/>
            </a:xfrm>
            <a:custGeom>
              <a:rect b="b" l="l" r="r" t="t"/>
              <a:pathLst>
                <a:path extrusionOk="0" h="945" w="1998">
                  <a:moveTo>
                    <a:pt x="968" y="0"/>
                  </a:moveTo>
                  <a:cubicBezTo>
                    <a:pt x="237" y="0"/>
                    <a:pt x="0" y="445"/>
                    <a:pt x="104" y="695"/>
                  </a:cubicBezTo>
                  <a:cubicBezTo>
                    <a:pt x="182" y="883"/>
                    <a:pt x="1126" y="933"/>
                    <a:pt x="1662" y="944"/>
                  </a:cubicBezTo>
                  <a:cubicBezTo>
                    <a:pt x="1665" y="944"/>
                    <a:pt x="1667" y="944"/>
                    <a:pt x="1670" y="944"/>
                  </a:cubicBezTo>
                  <a:cubicBezTo>
                    <a:pt x="1867" y="944"/>
                    <a:pt x="1997" y="729"/>
                    <a:pt x="1907" y="547"/>
                  </a:cubicBezTo>
                  <a:cubicBezTo>
                    <a:pt x="1789" y="306"/>
                    <a:pt x="1558" y="40"/>
                    <a:pt x="1109" y="6"/>
                  </a:cubicBezTo>
                  <a:cubicBezTo>
                    <a:pt x="1060" y="2"/>
                    <a:pt x="1013"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4"/>
            <p:cNvSpPr/>
            <p:nvPr/>
          </p:nvSpPr>
          <p:spPr>
            <a:xfrm>
              <a:off x="2355975" y="2675400"/>
              <a:ext cx="43600" cy="31775"/>
            </a:xfrm>
            <a:custGeom>
              <a:rect b="b" l="l" r="r" t="t"/>
              <a:pathLst>
                <a:path extrusionOk="0" h="1271" w="1744">
                  <a:moveTo>
                    <a:pt x="575" y="1"/>
                  </a:moveTo>
                  <a:cubicBezTo>
                    <a:pt x="201" y="1"/>
                    <a:pt x="0" y="230"/>
                    <a:pt x="4" y="430"/>
                  </a:cubicBezTo>
                  <a:cubicBezTo>
                    <a:pt x="10" y="637"/>
                    <a:pt x="867" y="1036"/>
                    <a:pt x="1359" y="1249"/>
                  </a:cubicBezTo>
                  <a:cubicBezTo>
                    <a:pt x="1393" y="1264"/>
                    <a:pt x="1428" y="1271"/>
                    <a:pt x="1462" y="1271"/>
                  </a:cubicBezTo>
                  <a:cubicBezTo>
                    <a:pt x="1612" y="1271"/>
                    <a:pt x="1743" y="1137"/>
                    <a:pt x="1729" y="968"/>
                  </a:cubicBezTo>
                  <a:cubicBezTo>
                    <a:pt x="1705" y="698"/>
                    <a:pt x="1585" y="362"/>
                    <a:pt x="1180" y="162"/>
                  </a:cubicBezTo>
                  <a:cubicBezTo>
                    <a:pt x="945" y="47"/>
                    <a:pt x="742"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4"/>
            <p:cNvSpPr/>
            <p:nvPr/>
          </p:nvSpPr>
          <p:spPr>
            <a:xfrm>
              <a:off x="2256825" y="2830025"/>
              <a:ext cx="96075" cy="46550"/>
            </a:xfrm>
            <a:custGeom>
              <a:rect b="b" l="l" r="r" t="t"/>
              <a:pathLst>
                <a:path extrusionOk="0" h="1862" w="3843">
                  <a:moveTo>
                    <a:pt x="3573" y="0"/>
                  </a:moveTo>
                  <a:cubicBezTo>
                    <a:pt x="3486" y="0"/>
                    <a:pt x="3404" y="48"/>
                    <a:pt x="3362" y="132"/>
                  </a:cubicBezTo>
                  <a:cubicBezTo>
                    <a:pt x="3331" y="194"/>
                    <a:pt x="2720" y="1389"/>
                    <a:pt x="1377" y="1389"/>
                  </a:cubicBezTo>
                  <a:cubicBezTo>
                    <a:pt x="1074" y="1389"/>
                    <a:pt x="734" y="1328"/>
                    <a:pt x="354" y="1179"/>
                  </a:cubicBezTo>
                  <a:cubicBezTo>
                    <a:pt x="326" y="1168"/>
                    <a:pt x="297" y="1163"/>
                    <a:pt x="268" y="1163"/>
                  </a:cubicBezTo>
                  <a:cubicBezTo>
                    <a:pt x="174" y="1163"/>
                    <a:pt x="84" y="1220"/>
                    <a:pt x="48" y="1312"/>
                  </a:cubicBezTo>
                  <a:cubicBezTo>
                    <a:pt x="0" y="1434"/>
                    <a:pt x="59" y="1570"/>
                    <a:pt x="181" y="1618"/>
                  </a:cubicBezTo>
                  <a:cubicBezTo>
                    <a:pt x="620" y="1789"/>
                    <a:pt x="1015" y="1861"/>
                    <a:pt x="1372" y="1861"/>
                  </a:cubicBezTo>
                  <a:cubicBezTo>
                    <a:pt x="3008" y="1861"/>
                    <a:pt x="3774" y="360"/>
                    <a:pt x="3786" y="341"/>
                  </a:cubicBezTo>
                  <a:cubicBezTo>
                    <a:pt x="3843" y="223"/>
                    <a:pt x="3795" y="83"/>
                    <a:pt x="3679" y="26"/>
                  </a:cubicBezTo>
                  <a:cubicBezTo>
                    <a:pt x="3645" y="8"/>
                    <a:pt x="3609" y="0"/>
                    <a:pt x="3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4"/>
            <p:cNvSpPr/>
            <p:nvPr/>
          </p:nvSpPr>
          <p:spPr>
            <a:xfrm>
              <a:off x="2348650" y="2733625"/>
              <a:ext cx="22625" cy="31850"/>
            </a:xfrm>
            <a:custGeom>
              <a:rect b="b" l="l" r="r" t="t"/>
              <a:pathLst>
                <a:path extrusionOk="0" h="1274" w="905">
                  <a:moveTo>
                    <a:pt x="428" y="1"/>
                  </a:moveTo>
                  <a:cubicBezTo>
                    <a:pt x="422" y="1"/>
                    <a:pt x="415" y="1"/>
                    <a:pt x="409" y="1"/>
                  </a:cubicBezTo>
                  <a:cubicBezTo>
                    <a:pt x="172" y="17"/>
                    <a:pt x="1" y="315"/>
                    <a:pt x="23" y="666"/>
                  </a:cubicBezTo>
                  <a:cubicBezTo>
                    <a:pt x="47" y="1007"/>
                    <a:pt x="246" y="1273"/>
                    <a:pt x="473" y="1273"/>
                  </a:cubicBezTo>
                  <a:cubicBezTo>
                    <a:pt x="480" y="1273"/>
                    <a:pt x="488" y="1273"/>
                    <a:pt x="495" y="1273"/>
                  </a:cubicBezTo>
                  <a:cubicBezTo>
                    <a:pt x="732" y="1257"/>
                    <a:pt x="905" y="959"/>
                    <a:pt x="880" y="608"/>
                  </a:cubicBezTo>
                  <a:cubicBezTo>
                    <a:pt x="858" y="265"/>
                    <a:pt x="658" y="1"/>
                    <a:pt x="4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4"/>
            <p:cNvSpPr/>
            <p:nvPr/>
          </p:nvSpPr>
          <p:spPr>
            <a:xfrm>
              <a:off x="2168550" y="2732350"/>
              <a:ext cx="22650" cy="31875"/>
            </a:xfrm>
            <a:custGeom>
              <a:rect b="b" l="l" r="r" t="t"/>
              <a:pathLst>
                <a:path extrusionOk="0" h="1275" w="906">
                  <a:moveTo>
                    <a:pt x="428" y="0"/>
                  </a:moveTo>
                  <a:cubicBezTo>
                    <a:pt x="422" y="0"/>
                    <a:pt x="416" y="1"/>
                    <a:pt x="409" y="1"/>
                  </a:cubicBezTo>
                  <a:cubicBezTo>
                    <a:pt x="174" y="18"/>
                    <a:pt x="1" y="315"/>
                    <a:pt x="24" y="666"/>
                  </a:cubicBezTo>
                  <a:cubicBezTo>
                    <a:pt x="48" y="1008"/>
                    <a:pt x="248" y="1275"/>
                    <a:pt x="476" y="1275"/>
                  </a:cubicBezTo>
                  <a:cubicBezTo>
                    <a:pt x="482" y="1275"/>
                    <a:pt x="489" y="1275"/>
                    <a:pt x="495" y="1274"/>
                  </a:cubicBezTo>
                  <a:cubicBezTo>
                    <a:pt x="733" y="1257"/>
                    <a:pt x="905" y="961"/>
                    <a:pt x="881" y="609"/>
                  </a:cubicBezTo>
                  <a:cubicBezTo>
                    <a:pt x="859" y="267"/>
                    <a:pt x="658" y="0"/>
                    <a:pt x="4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4"/>
            <p:cNvSpPr/>
            <p:nvPr/>
          </p:nvSpPr>
          <p:spPr>
            <a:xfrm>
              <a:off x="2242000" y="2450450"/>
              <a:ext cx="407875" cy="296100"/>
            </a:xfrm>
            <a:custGeom>
              <a:rect b="b" l="l" r="r" t="t"/>
              <a:pathLst>
                <a:path extrusionOk="0" h="11844" w="16315">
                  <a:moveTo>
                    <a:pt x="4641" y="1"/>
                  </a:moveTo>
                  <a:cubicBezTo>
                    <a:pt x="3303" y="1"/>
                    <a:pt x="1765" y="156"/>
                    <a:pt x="1" y="503"/>
                  </a:cubicBezTo>
                  <a:cubicBezTo>
                    <a:pt x="1" y="503"/>
                    <a:pt x="156" y="9181"/>
                    <a:pt x="12815" y="11843"/>
                  </a:cubicBezTo>
                  <a:cubicBezTo>
                    <a:pt x="12815" y="11843"/>
                    <a:pt x="16315" y="1"/>
                    <a:pt x="46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4"/>
            <p:cNvSpPr/>
            <p:nvPr/>
          </p:nvSpPr>
          <p:spPr>
            <a:xfrm>
              <a:off x="2059125" y="2449650"/>
              <a:ext cx="314200" cy="216150"/>
            </a:xfrm>
            <a:custGeom>
              <a:rect b="b" l="l" r="r" t="t"/>
              <a:pathLst>
                <a:path extrusionOk="0" h="8646" w="12568">
                  <a:moveTo>
                    <a:pt x="11166" y="1"/>
                  </a:moveTo>
                  <a:cubicBezTo>
                    <a:pt x="1" y="1"/>
                    <a:pt x="2607" y="8645"/>
                    <a:pt x="2607" y="8645"/>
                  </a:cubicBezTo>
                  <a:cubicBezTo>
                    <a:pt x="4104" y="1453"/>
                    <a:pt x="12568" y="43"/>
                    <a:pt x="12568" y="43"/>
                  </a:cubicBezTo>
                  <a:cubicBezTo>
                    <a:pt x="12078" y="15"/>
                    <a:pt x="11611"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4"/>
            <p:cNvSpPr/>
            <p:nvPr/>
          </p:nvSpPr>
          <p:spPr>
            <a:xfrm>
              <a:off x="2493025" y="2721150"/>
              <a:ext cx="44725" cy="78650"/>
            </a:xfrm>
            <a:custGeom>
              <a:rect b="b" l="l" r="r" t="t"/>
              <a:pathLst>
                <a:path extrusionOk="0" h="3146" w="1789">
                  <a:moveTo>
                    <a:pt x="0" y="1"/>
                  </a:moveTo>
                  <a:cubicBezTo>
                    <a:pt x="0" y="1"/>
                    <a:pt x="576" y="2632"/>
                    <a:pt x="1252" y="3145"/>
                  </a:cubicBezTo>
                  <a:lnTo>
                    <a:pt x="1788" y="6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4"/>
            <p:cNvSpPr/>
            <p:nvPr/>
          </p:nvSpPr>
          <p:spPr>
            <a:xfrm>
              <a:off x="2238350" y="3093200"/>
              <a:ext cx="221525" cy="311050"/>
            </a:xfrm>
            <a:custGeom>
              <a:rect b="b" l="l" r="r" t="t"/>
              <a:pathLst>
                <a:path extrusionOk="0" h="12442" w="8861">
                  <a:moveTo>
                    <a:pt x="0" y="1"/>
                  </a:moveTo>
                  <a:lnTo>
                    <a:pt x="1389" y="12441"/>
                  </a:lnTo>
                  <a:lnTo>
                    <a:pt x="8861" y="1"/>
                  </a:ln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4"/>
            <p:cNvSpPr/>
            <p:nvPr/>
          </p:nvSpPr>
          <p:spPr>
            <a:xfrm>
              <a:off x="2103575" y="3252200"/>
              <a:ext cx="31150" cy="48100"/>
            </a:xfrm>
            <a:custGeom>
              <a:rect b="b" l="l" r="r" t="t"/>
              <a:pathLst>
                <a:path extrusionOk="0" h="1924" w="1246">
                  <a:moveTo>
                    <a:pt x="399" y="0"/>
                  </a:moveTo>
                  <a:cubicBezTo>
                    <a:pt x="208" y="0"/>
                    <a:pt x="52" y="152"/>
                    <a:pt x="46" y="343"/>
                  </a:cubicBezTo>
                  <a:lnTo>
                    <a:pt x="1" y="1889"/>
                  </a:lnTo>
                  <a:lnTo>
                    <a:pt x="1194" y="1924"/>
                  </a:lnTo>
                  <a:lnTo>
                    <a:pt x="1239" y="379"/>
                  </a:lnTo>
                  <a:cubicBezTo>
                    <a:pt x="1245" y="183"/>
                    <a:pt x="1093" y="21"/>
                    <a:pt x="899" y="16"/>
                  </a:cubicBezTo>
                  <a:lnTo>
                    <a:pt x="409" y="1"/>
                  </a:lnTo>
                  <a:cubicBezTo>
                    <a:pt x="406" y="0"/>
                    <a:pt x="402" y="0"/>
                    <a:pt x="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4"/>
            <p:cNvSpPr/>
            <p:nvPr/>
          </p:nvSpPr>
          <p:spPr>
            <a:xfrm>
              <a:off x="2005900" y="3294000"/>
              <a:ext cx="218600" cy="320675"/>
            </a:xfrm>
            <a:custGeom>
              <a:rect b="b" l="l" r="r" t="t"/>
              <a:pathLst>
                <a:path extrusionOk="0" h="12827" w="8744">
                  <a:moveTo>
                    <a:pt x="4460" y="1"/>
                  </a:moveTo>
                  <a:cubicBezTo>
                    <a:pt x="2188" y="1"/>
                    <a:pt x="313" y="1808"/>
                    <a:pt x="246" y="4094"/>
                  </a:cubicBezTo>
                  <a:lnTo>
                    <a:pt x="3" y="12354"/>
                  </a:lnTo>
                  <a:cubicBezTo>
                    <a:pt x="1" y="12483"/>
                    <a:pt x="103" y="12589"/>
                    <a:pt x="233" y="12593"/>
                  </a:cubicBezTo>
                  <a:cubicBezTo>
                    <a:pt x="235" y="12593"/>
                    <a:pt x="237" y="12593"/>
                    <a:pt x="240" y="12593"/>
                  </a:cubicBezTo>
                  <a:cubicBezTo>
                    <a:pt x="366" y="12593"/>
                    <a:pt x="470" y="12494"/>
                    <a:pt x="476" y="12367"/>
                  </a:cubicBezTo>
                  <a:lnTo>
                    <a:pt x="719" y="4107"/>
                  </a:lnTo>
                  <a:cubicBezTo>
                    <a:pt x="777" y="2077"/>
                    <a:pt x="2441" y="472"/>
                    <a:pt x="4459" y="472"/>
                  </a:cubicBezTo>
                  <a:cubicBezTo>
                    <a:pt x="4496" y="472"/>
                    <a:pt x="4533" y="473"/>
                    <a:pt x="4571" y="474"/>
                  </a:cubicBezTo>
                  <a:cubicBezTo>
                    <a:pt x="6636" y="535"/>
                    <a:pt x="8267" y="2262"/>
                    <a:pt x="8206" y="4327"/>
                  </a:cubicBezTo>
                  <a:lnTo>
                    <a:pt x="7962" y="12585"/>
                  </a:lnTo>
                  <a:cubicBezTo>
                    <a:pt x="7959" y="12715"/>
                    <a:pt x="8061" y="12823"/>
                    <a:pt x="8191" y="12827"/>
                  </a:cubicBezTo>
                  <a:lnTo>
                    <a:pt x="8198" y="12827"/>
                  </a:lnTo>
                  <a:cubicBezTo>
                    <a:pt x="8325" y="12827"/>
                    <a:pt x="8428" y="12726"/>
                    <a:pt x="8434" y="12601"/>
                  </a:cubicBezTo>
                  <a:lnTo>
                    <a:pt x="8677" y="4343"/>
                  </a:lnTo>
                  <a:cubicBezTo>
                    <a:pt x="8743" y="2017"/>
                    <a:pt x="6910" y="71"/>
                    <a:pt x="4586" y="3"/>
                  </a:cubicBezTo>
                  <a:cubicBezTo>
                    <a:pt x="4544" y="1"/>
                    <a:pt x="4502" y="1"/>
                    <a:pt x="44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4"/>
            <p:cNvSpPr/>
            <p:nvPr/>
          </p:nvSpPr>
          <p:spPr>
            <a:xfrm>
              <a:off x="2006250" y="3364450"/>
              <a:ext cx="216250" cy="233375"/>
            </a:xfrm>
            <a:custGeom>
              <a:rect b="b" l="l" r="r" t="t"/>
              <a:pathLst>
                <a:path extrusionOk="0" h="9335" w="8650">
                  <a:moveTo>
                    <a:pt x="4361" y="1"/>
                  </a:moveTo>
                  <a:cubicBezTo>
                    <a:pt x="2093" y="1"/>
                    <a:pt x="217" y="1813"/>
                    <a:pt x="150" y="4094"/>
                  </a:cubicBezTo>
                  <a:lnTo>
                    <a:pt x="4" y="9091"/>
                  </a:lnTo>
                  <a:cubicBezTo>
                    <a:pt x="0" y="9222"/>
                    <a:pt x="103" y="9330"/>
                    <a:pt x="232" y="9334"/>
                  </a:cubicBezTo>
                  <a:lnTo>
                    <a:pt x="239" y="9334"/>
                  </a:lnTo>
                  <a:cubicBezTo>
                    <a:pt x="367" y="9334"/>
                    <a:pt x="471" y="9234"/>
                    <a:pt x="475" y="9106"/>
                  </a:cubicBezTo>
                  <a:lnTo>
                    <a:pt x="621" y="4109"/>
                  </a:lnTo>
                  <a:cubicBezTo>
                    <a:pt x="681" y="2079"/>
                    <a:pt x="2355" y="472"/>
                    <a:pt x="4370" y="472"/>
                  </a:cubicBezTo>
                  <a:cubicBezTo>
                    <a:pt x="4405" y="472"/>
                    <a:pt x="4440" y="473"/>
                    <a:pt x="4475" y="474"/>
                  </a:cubicBezTo>
                  <a:cubicBezTo>
                    <a:pt x="6542" y="535"/>
                    <a:pt x="8169" y="2260"/>
                    <a:pt x="8108" y="4327"/>
                  </a:cubicBezTo>
                  <a:lnTo>
                    <a:pt x="7969" y="9026"/>
                  </a:lnTo>
                  <a:cubicBezTo>
                    <a:pt x="7966" y="9158"/>
                    <a:pt x="8068" y="9266"/>
                    <a:pt x="8199" y="9270"/>
                  </a:cubicBezTo>
                  <a:cubicBezTo>
                    <a:pt x="8203" y="9270"/>
                    <a:pt x="8206" y="9270"/>
                    <a:pt x="8210" y="9270"/>
                  </a:cubicBezTo>
                  <a:cubicBezTo>
                    <a:pt x="8336" y="9270"/>
                    <a:pt x="8439" y="9167"/>
                    <a:pt x="8443" y="9042"/>
                  </a:cubicBezTo>
                  <a:lnTo>
                    <a:pt x="8579" y="4341"/>
                  </a:lnTo>
                  <a:cubicBezTo>
                    <a:pt x="8650" y="2013"/>
                    <a:pt x="6818" y="71"/>
                    <a:pt x="4490" y="3"/>
                  </a:cubicBezTo>
                  <a:cubicBezTo>
                    <a:pt x="4447" y="1"/>
                    <a:pt x="4404" y="1"/>
                    <a:pt x="4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4"/>
            <p:cNvSpPr/>
            <p:nvPr/>
          </p:nvSpPr>
          <p:spPr>
            <a:xfrm>
              <a:off x="1996225" y="3570900"/>
              <a:ext cx="53450" cy="74675"/>
            </a:xfrm>
            <a:custGeom>
              <a:rect b="b" l="l" r="r" t="t"/>
              <a:pathLst>
                <a:path extrusionOk="0" h="2987" w="2138">
                  <a:moveTo>
                    <a:pt x="1092" y="0"/>
                  </a:moveTo>
                  <a:cubicBezTo>
                    <a:pt x="524" y="0"/>
                    <a:pt x="49" y="650"/>
                    <a:pt x="25" y="1462"/>
                  </a:cubicBezTo>
                  <a:cubicBezTo>
                    <a:pt x="0" y="2287"/>
                    <a:pt x="449" y="2969"/>
                    <a:pt x="1026" y="2986"/>
                  </a:cubicBezTo>
                  <a:cubicBezTo>
                    <a:pt x="1034" y="2986"/>
                    <a:pt x="1041" y="2986"/>
                    <a:pt x="1048" y="2986"/>
                  </a:cubicBezTo>
                  <a:cubicBezTo>
                    <a:pt x="1614" y="2986"/>
                    <a:pt x="2091" y="2337"/>
                    <a:pt x="2113" y="1525"/>
                  </a:cubicBezTo>
                  <a:cubicBezTo>
                    <a:pt x="2138" y="700"/>
                    <a:pt x="1689" y="18"/>
                    <a:pt x="1114" y="1"/>
                  </a:cubicBezTo>
                  <a:cubicBezTo>
                    <a:pt x="1106" y="1"/>
                    <a:pt x="1099"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4"/>
            <p:cNvSpPr/>
            <p:nvPr/>
          </p:nvSpPr>
          <p:spPr>
            <a:xfrm>
              <a:off x="2169075" y="3575975"/>
              <a:ext cx="53425" cy="74675"/>
            </a:xfrm>
            <a:custGeom>
              <a:rect b="b" l="l" r="r" t="t"/>
              <a:pathLst>
                <a:path extrusionOk="0" h="2987" w="2137">
                  <a:moveTo>
                    <a:pt x="1093" y="1"/>
                  </a:moveTo>
                  <a:cubicBezTo>
                    <a:pt x="524" y="1"/>
                    <a:pt x="48" y="649"/>
                    <a:pt x="24" y="1464"/>
                  </a:cubicBezTo>
                  <a:cubicBezTo>
                    <a:pt x="1" y="2287"/>
                    <a:pt x="447" y="2969"/>
                    <a:pt x="1025" y="2986"/>
                  </a:cubicBezTo>
                  <a:cubicBezTo>
                    <a:pt x="1032" y="2986"/>
                    <a:pt x="1040" y="2987"/>
                    <a:pt x="1047" y="2987"/>
                  </a:cubicBezTo>
                  <a:cubicBezTo>
                    <a:pt x="1613" y="2987"/>
                    <a:pt x="2089" y="2337"/>
                    <a:pt x="2114" y="1525"/>
                  </a:cubicBezTo>
                  <a:cubicBezTo>
                    <a:pt x="2137" y="700"/>
                    <a:pt x="1690" y="18"/>
                    <a:pt x="1112" y="1"/>
                  </a:cubicBezTo>
                  <a:cubicBezTo>
                    <a:pt x="1106" y="1"/>
                    <a:pt x="1099" y="1"/>
                    <a:pt x="10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4"/>
            <p:cNvSpPr/>
            <p:nvPr/>
          </p:nvSpPr>
          <p:spPr>
            <a:xfrm>
              <a:off x="2058625" y="3291000"/>
              <a:ext cx="114700" cy="29425"/>
            </a:xfrm>
            <a:custGeom>
              <a:rect b="b" l="l" r="r" t="t"/>
              <a:pathLst>
                <a:path extrusionOk="0" h="1177" w="4588">
                  <a:moveTo>
                    <a:pt x="2353" y="0"/>
                  </a:moveTo>
                  <a:cubicBezTo>
                    <a:pt x="1651" y="0"/>
                    <a:pt x="950" y="171"/>
                    <a:pt x="313" y="510"/>
                  </a:cubicBezTo>
                  <a:cubicBezTo>
                    <a:pt x="1" y="677"/>
                    <a:pt x="100" y="1149"/>
                    <a:pt x="453" y="1175"/>
                  </a:cubicBezTo>
                  <a:cubicBezTo>
                    <a:pt x="462" y="1176"/>
                    <a:pt x="472" y="1176"/>
                    <a:pt x="481" y="1176"/>
                  </a:cubicBezTo>
                  <a:cubicBezTo>
                    <a:pt x="538" y="1176"/>
                    <a:pt x="594" y="1162"/>
                    <a:pt x="645" y="1135"/>
                  </a:cubicBezTo>
                  <a:cubicBezTo>
                    <a:pt x="1180" y="851"/>
                    <a:pt x="1767" y="709"/>
                    <a:pt x="2355" y="709"/>
                  </a:cubicBezTo>
                  <a:cubicBezTo>
                    <a:pt x="2927" y="709"/>
                    <a:pt x="3499" y="844"/>
                    <a:pt x="4022" y="1115"/>
                  </a:cubicBezTo>
                  <a:cubicBezTo>
                    <a:pt x="4073" y="1141"/>
                    <a:pt x="4128" y="1154"/>
                    <a:pt x="4183" y="1154"/>
                  </a:cubicBezTo>
                  <a:cubicBezTo>
                    <a:pt x="4311" y="1154"/>
                    <a:pt x="4435" y="1084"/>
                    <a:pt x="4499" y="962"/>
                  </a:cubicBezTo>
                  <a:cubicBezTo>
                    <a:pt x="4588" y="790"/>
                    <a:pt x="4520" y="575"/>
                    <a:pt x="4347" y="486"/>
                  </a:cubicBezTo>
                  <a:cubicBezTo>
                    <a:pt x="3721" y="162"/>
                    <a:pt x="3037" y="0"/>
                    <a:pt x="23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4"/>
            <p:cNvSpPr/>
            <p:nvPr/>
          </p:nvSpPr>
          <p:spPr>
            <a:xfrm>
              <a:off x="2233250" y="2982800"/>
              <a:ext cx="198750" cy="49050"/>
            </a:xfrm>
            <a:custGeom>
              <a:rect b="b" l="l" r="r" t="t"/>
              <a:pathLst>
                <a:path extrusionOk="0" h="1962" w="7950">
                  <a:moveTo>
                    <a:pt x="7681" y="0"/>
                  </a:moveTo>
                  <a:cubicBezTo>
                    <a:pt x="7638" y="0"/>
                    <a:pt x="7595" y="12"/>
                    <a:pt x="7556" y="37"/>
                  </a:cubicBezTo>
                  <a:cubicBezTo>
                    <a:pt x="5670" y="1216"/>
                    <a:pt x="3659" y="1479"/>
                    <a:pt x="2236" y="1479"/>
                  </a:cubicBezTo>
                  <a:cubicBezTo>
                    <a:pt x="1095" y="1479"/>
                    <a:pt x="331" y="1310"/>
                    <a:pt x="315" y="1306"/>
                  </a:cubicBezTo>
                  <a:cubicBezTo>
                    <a:pt x="296" y="1302"/>
                    <a:pt x="278" y="1300"/>
                    <a:pt x="260" y="1300"/>
                  </a:cubicBezTo>
                  <a:cubicBezTo>
                    <a:pt x="153" y="1300"/>
                    <a:pt x="56" y="1374"/>
                    <a:pt x="31" y="1483"/>
                  </a:cubicBezTo>
                  <a:cubicBezTo>
                    <a:pt x="1" y="1608"/>
                    <a:pt x="81" y="1736"/>
                    <a:pt x="208" y="1766"/>
                  </a:cubicBezTo>
                  <a:cubicBezTo>
                    <a:pt x="280" y="1781"/>
                    <a:pt x="1078" y="1962"/>
                    <a:pt x="2258" y="1962"/>
                  </a:cubicBezTo>
                  <a:cubicBezTo>
                    <a:pt x="3741" y="1962"/>
                    <a:pt x="5817" y="1679"/>
                    <a:pt x="7805" y="436"/>
                  </a:cubicBezTo>
                  <a:cubicBezTo>
                    <a:pt x="7917" y="367"/>
                    <a:pt x="7949" y="221"/>
                    <a:pt x="7881" y="111"/>
                  </a:cubicBezTo>
                  <a:cubicBezTo>
                    <a:pt x="7837" y="40"/>
                    <a:pt x="7760" y="0"/>
                    <a:pt x="76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4"/>
            <p:cNvSpPr/>
            <p:nvPr/>
          </p:nvSpPr>
          <p:spPr>
            <a:xfrm>
              <a:off x="2216300" y="2687325"/>
              <a:ext cx="38175" cy="140200"/>
            </a:xfrm>
            <a:custGeom>
              <a:rect b="b" l="l" r="r" t="t"/>
              <a:pathLst>
                <a:path extrusionOk="0" h="5608" w="1527">
                  <a:moveTo>
                    <a:pt x="844" y="1"/>
                  </a:moveTo>
                  <a:lnTo>
                    <a:pt x="542" y="1728"/>
                  </a:lnTo>
                  <a:cubicBezTo>
                    <a:pt x="466" y="2156"/>
                    <a:pt x="381" y="2585"/>
                    <a:pt x="314" y="3014"/>
                  </a:cubicBezTo>
                  <a:cubicBezTo>
                    <a:pt x="242" y="3491"/>
                    <a:pt x="1" y="4033"/>
                    <a:pt x="54" y="4517"/>
                  </a:cubicBezTo>
                  <a:cubicBezTo>
                    <a:pt x="114" y="5064"/>
                    <a:pt x="728" y="5608"/>
                    <a:pt x="1301" y="5608"/>
                  </a:cubicBezTo>
                  <a:cubicBezTo>
                    <a:pt x="1378" y="5608"/>
                    <a:pt x="1453" y="5598"/>
                    <a:pt x="1526" y="5578"/>
                  </a:cubicBezTo>
                  <a:lnTo>
                    <a:pt x="844" y="1"/>
                  </a:lnTo>
                  <a:close/>
                </a:path>
              </a:pathLst>
            </a:custGeom>
            <a:solidFill>
              <a:srgbClr val="AB6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4"/>
            <p:cNvSpPr/>
            <p:nvPr/>
          </p:nvSpPr>
          <p:spPr>
            <a:xfrm>
              <a:off x="2210750" y="2681400"/>
              <a:ext cx="50175" cy="152025"/>
            </a:xfrm>
            <a:custGeom>
              <a:rect b="b" l="l" r="r" t="t"/>
              <a:pathLst>
                <a:path extrusionOk="0" h="6081" w="2007">
                  <a:moveTo>
                    <a:pt x="1066" y="0"/>
                  </a:moveTo>
                  <a:cubicBezTo>
                    <a:pt x="954" y="0"/>
                    <a:pt x="855" y="81"/>
                    <a:pt x="834" y="196"/>
                  </a:cubicBezTo>
                  <a:lnTo>
                    <a:pt x="530" y="1923"/>
                  </a:lnTo>
                  <a:cubicBezTo>
                    <a:pt x="506" y="2071"/>
                    <a:pt x="477" y="2220"/>
                    <a:pt x="451" y="2366"/>
                  </a:cubicBezTo>
                  <a:cubicBezTo>
                    <a:pt x="399" y="2643"/>
                    <a:pt x="346" y="2930"/>
                    <a:pt x="302" y="3215"/>
                  </a:cubicBezTo>
                  <a:cubicBezTo>
                    <a:pt x="274" y="3383"/>
                    <a:pt x="236" y="3550"/>
                    <a:pt x="188" y="3713"/>
                  </a:cubicBezTo>
                  <a:cubicBezTo>
                    <a:pt x="97" y="4063"/>
                    <a:pt x="0" y="4422"/>
                    <a:pt x="42" y="4781"/>
                  </a:cubicBezTo>
                  <a:cubicBezTo>
                    <a:pt x="84" y="5163"/>
                    <a:pt x="348" y="5560"/>
                    <a:pt x="728" y="5817"/>
                  </a:cubicBezTo>
                  <a:cubicBezTo>
                    <a:pt x="985" y="5990"/>
                    <a:pt x="1262" y="6081"/>
                    <a:pt x="1526" y="6081"/>
                  </a:cubicBezTo>
                  <a:cubicBezTo>
                    <a:pt x="1623" y="6081"/>
                    <a:pt x="1720" y="6067"/>
                    <a:pt x="1813" y="6043"/>
                  </a:cubicBezTo>
                  <a:cubicBezTo>
                    <a:pt x="1937" y="6005"/>
                    <a:pt x="2007" y="5877"/>
                    <a:pt x="1973" y="5752"/>
                  </a:cubicBezTo>
                  <a:cubicBezTo>
                    <a:pt x="1944" y="5648"/>
                    <a:pt x="1849" y="5579"/>
                    <a:pt x="1745" y="5579"/>
                  </a:cubicBezTo>
                  <a:cubicBezTo>
                    <a:pt x="1726" y="5579"/>
                    <a:pt x="1706" y="5582"/>
                    <a:pt x="1686" y="5587"/>
                  </a:cubicBezTo>
                  <a:cubicBezTo>
                    <a:pt x="1634" y="5601"/>
                    <a:pt x="1580" y="5608"/>
                    <a:pt x="1524" y="5608"/>
                  </a:cubicBezTo>
                  <a:cubicBezTo>
                    <a:pt x="1355" y="5608"/>
                    <a:pt x="1169" y="5545"/>
                    <a:pt x="992" y="5425"/>
                  </a:cubicBezTo>
                  <a:cubicBezTo>
                    <a:pt x="726" y="5247"/>
                    <a:pt x="538" y="4973"/>
                    <a:pt x="510" y="4728"/>
                  </a:cubicBezTo>
                  <a:cubicBezTo>
                    <a:pt x="479" y="4458"/>
                    <a:pt x="565" y="4141"/>
                    <a:pt x="644" y="3833"/>
                  </a:cubicBezTo>
                  <a:cubicBezTo>
                    <a:pt x="696" y="3652"/>
                    <a:pt x="738" y="3472"/>
                    <a:pt x="770" y="3288"/>
                  </a:cubicBezTo>
                  <a:cubicBezTo>
                    <a:pt x="812" y="3008"/>
                    <a:pt x="865" y="2725"/>
                    <a:pt x="914" y="2451"/>
                  </a:cubicBezTo>
                  <a:cubicBezTo>
                    <a:pt x="943" y="2303"/>
                    <a:pt x="969" y="2155"/>
                    <a:pt x="996" y="2005"/>
                  </a:cubicBezTo>
                  <a:lnTo>
                    <a:pt x="1300" y="278"/>
                  </a:lnTo>
                  <a:cubicBezTo>
                    <a:pt x="1321" y="148"/>
                    <a:pt x="1235" y="27"/>
                    <a:pt x="1108" y="4"/>
                  </a:cubicBezTo>
                  <a:cubicBezTo>
                    <a:pt x="1094" y="2"/>
                    <a:pt x="1080"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4"/>
            <p:cNvSpPr/>
            <p:nvPr/>
          </p:nvSpPr>
          <p:spPr>
            <a:xfrm>
              <a:off x="2631400" y="3412475"/>
              <a:ext cx="65825" cy="329425"/>
            </a:xfrm>
            <a:custGeom>
              <a:rect b="b" l="l" r="r" t="t"/>
              <a:pathLst>
                <a:path extrusionOk="0" h="13177" w="2633">
                  <a:moveTo>
                    <a:pt x="2363" y="0"/>
                  </a:moveTo>
                  <a:cubicBezTo>
                    <a:pt x="2281" y="0"/>
                    <a:pt x="2201" y="43"/>
                    <a:pt x="2159" y="120"/>
                  </a:cubicBezTo>
                  <a:lnTo>
                    <a:pt x="0" y="3917"/>
                  </a:lnTo>
                  <a:lnTo>
                    <a:pt x="0" y="12941"/>
                  </a:lnTo>
                  <a:cubicBezTo>
                    <a:pt x="0" y="13070"/>
                    <a:pt x="105" y="13176"/>
                    <a:pt x="236" y="13176"/>
                  </a:cubicBezTo>
                  <a:cubicBezTo>
                    <a:pt x="367" y="13176"/>
                    <a:pt x="472" y="13070"/>
                    <a:pt x="472" y="12941"/>
                  </a:cubicBezTo>
                  <a:lnTo>
                    <a:pt x="472" y="4040"/>
                  </a:lnTo>
                  <a:lnTo>
                    <a:pt x="2567" y="352"/>
                  </a:lnTo>
                  <a:cubicBezTo>
                    <a:pt x="2632" y="240"/>
                    <a:pt x="2592" y="96"/>
                    <a:pt x="2480" y="31"/>
                  </a:cubicBezTo>
                  <a:cubicBezTo>
                    <a:pt x="2443" y="10"/>
                    <a:pt x="2403"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4"/>
            <p:cNvSpPr/>
            <p:nvPr/>
          </p:nvSpPr>
          <p:spPr>
            <a:xfrm>
              <a:off x="1949750" y="3388725"/>
              <a:ext cx="34700" cy="336175"/>
            </a:xfrm>
            <a:custGeom>
              <a:rect b="b" l="l" r="r" t="t"/>
              <a:pathLst>
                <a:path extrusionOk="0" h="13447" w="1388">
                  <a:moveTo>
                    <a:pt x="269" y="1"/>
                  </a:moveTo>
                  <a:cubicBezTo>
                    <a:pt x="244" y="1"/>
                    <a:pt x="218" y="5"/>
                    <a:pt x="193" y="14"/>
                  </a:cubicBezTo>
                  <a:cubicBezTo>
                    <a:pt x="65" y="58"/>
                    <a:pt x="1" y="196"/>
                    <a:pt x="48" y="322"/>
                  </a:cubicBezTo>
                  <a:lnTo>
                    <a:pt x="915" y="2826"/>
                  </a:lnTo>
                  <a:lnTo>
                    <a:pt x="915" y="13209"/>
                  </a:lnTo>
                  <a:cubicBezTo>
                    <a:pt x="915" y="13340"/>
                    <a:pt x="1021" y="13446"/>
                    <a:pt x="1152" y="13446"/>
                  </a:cubicBezTo>
                  <a:cubicBezTo>
                    <a:pt x="1281" y="13446"/>
                    <a:pt x="1388" y="13340"/>
                    <a:pt x="1388" y="13211"/>
                  </a:cubicBezTo>
                  <a:lnTo>
                    <a:pt x="1388" y="2746"/>
                  </a:lnTo>
                  <a:lnTo>
                    <a:pt x="495" y="166"/>
                  </a:lnTo>
                  <a:cubicBezTo>
                    <a:pt x="463" y="66"/>
                    <a:pt x="369"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4"/>
            <p:cNvSpPr/>
            <p:nvPr/>
          </p:nvSpPr>
          <p:spPr>
            <a:xfrm>
              <a:off x="2630925" y="3640675"/>
              <a:ext cx="292875" cy="15100"/>
            </a:xfrm>
            <a:custGeom>
              <a:rect b="b" l="l" r="r" t="t"/>
              <a:pathLst>
                <a:path extrusionOk="0" h="604" w="11715">
                  <a:moveTo>
                    <a:pt x="11473" y="1"/>
                  </a:moveTo>
                  <a:cubicBezTo>
                    <a:pt x="11471" y="1"/>
                    <a:pt x="11468" y="1"/>
                    <a:pt x="11466" y="1"/>
                  </a:cubicBezTo>
                  <a:cubicBezTo>
                    <a:pt x="11421" y="4"/>
                    <a:pt x="8431" y="132"/>
                    <a:pt x="5063" y="132"/>
                  </a:cubicBezTo>
                  <a:cubicBezTo>
                    <a:pt x="3454" y="132"/>
                    <a:pt x="1759" y="102"/>
                    <a:pt x="257" y="16"/>
                  </a:cubicBezTo>
                  <a:cubicBezTo>
                    <a:pt x="252" y="16"/>
                    <a:pt x="248" y="16"/>
                    <a:pt x="243" y="16"/>
                  </a:cubicBezTo>
                  <a:cubicBezTo>
                    <a:pt x="120" y="16"/>
                    <a:pt x="15" y="112"/>
                    <a:pt x="8" y="237"/>
                  </a:cubicBezTo>
                  <a:cubicBezTo>
                    <a:pt x="0" y="368"/>
                    <a:pt x="99" y="480"/>
                    <a:pt x="230" y="488"/>
                  </a:cubicBezTo>
                  <a:cubicBezTo>
                    <a:pt x="1743" y="575"/>
                    <a:pt x="3453" y="603"/>
                    <a:pt x="5074" y="603"/>
                  </a:cubicBezTo>
                  <a:cubicBezTo>
                    <a:pt x="8450" y="603"/>
                    <a:pt x="11443" y="476"/>
                    <a:pt x="11485" y="472"/>
                  </a:cubicBezTo>
                  <a:cubicBezTo>
                    <a:pt x="11616" y="467"/>
                    <a:pt x="11715" y="356"/>
                    <a:pt x="11709" y="227"/>
                  </a:cubicBezTo>
                  <a:cubicBezTo>
                    <a:pt x="11704" y="100"/>
                    <a:pt x="11599" y="1"/>
                    <a:pt x="114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4"/>
            <p:cNvSpPr/>
            <p:nvPr/>
          </p:nvSpPr>
          <p:spPr>
            <a:xfrm>
              <a:off x="1809250" y="3612275"/>
              <a:ext cx="170650" cy="14375"/>
            </a:xfrm>
            <a:custGeom>
              <a:rect b="b" l="l" r="r" t="t"/>
              <a:pathLst>
                <a:path extrusionOk="0" h="575" w="6826">
                  <a:moveTo>
                    <a:pt x="6589" y="1"/>
                  </a:moveTo>
                  <a:cubicBezTo>
                    <a:pt x="6587" y="1"/>
                    <a:pt x="6585" y="1"/>
                    <a:pt x="6582" y="1"/>
                  </a:cubicBezTo>
                  <a:cubicBezTo>
                    <a:pt x="4882" y="3"/>
                    <a:pt x="276" y="102"/>
                    <a:pt x="228" y="102"/>
                  </a:cubicBezTo>
                  <a:cubicBezTo>
                    <a:pt x="101" y="107"/>
                    <a:pt x="0" y="212"/>
                    <a:pt x="2" y="341"/>
                  </a:cubicBezTo>
                  <a:cubicBezTo>
                    <a:pt x="4" y="468"/>
                    <a:pt x="106" y="571"/>
                    <a:pt x="234" y="575"/>
                  </a:cubicBezTo>
                  <a:lnTo>
                    <a:pt x="238" y="575"/>
                  </a:lnTo>
                  <a:cubicBezTo>
                    <a:pt x="285" y="573"/>
                    <a:pt x="4885" y="474"/>
                    <a:pt x="6582" y="474"/>
                  </a:cubicBezTo>
                  <a:cubicBezTo>
                    <a:pt x="6585" y="474"/>
                    <a:pt x="6587" y="474"/>
                    <a:pt x="6589" y="474"/>
                  </a:cubicBezTo>
                  <a:cubicBezTo>
                    <a:pt x="6719" y="474"/>
                    <a:pt x="6825" y="369"/>
                    <a:pt x="6825" y="238"/>
                  </a:cubicBezTo>
                  <a:cubicBezTo>
                    <a:pt x="6825" y="106"/>
                    <a:pt x="6719" y="1"/>
                    <a:pt x="65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4"/>
            <p:cNvSpPr/>
            <p:nvPr/>
          </p:nvSpPr>
          <p:spPr>
            <a:xfrm>
              <a:off x="2540375" y="2772975"/>
              <a:ext cx="54900" cy="69200"/>
            </a:xfrm>
            <a:custGeom>
              <a:rect b="b" l="l" r="r" t="t"/>
              <a:pathLst>
                <a:path extrusionOk="0" h="2768" w="2196">
                  <a:moveTo>
                    <a:pt x="1944" y="1"/>
                  </a:moveTo>
                  <a:cubicBezTo>
                    <a:pt x="1933" y="1"/>
                    <a:pt x="1923" y="1"/>
                    <a:pt x="1912" y="3"/>
                  </a:cubicBezTo>
                  <a:cubicBezTo>
                    <a:pt x="1855" y="10"/>
                    <a:pt x="550" y="204"/>
                    <a:pt x="98" y="1464"/>
                  </a:cubicBezTo>
                  <a:lnTo>
                    <a:pt x="1" y="1737"/>
                  </a:lnTo>
                  <a:lnTo>
                    <a:pt x="288" y="1777"/>
                  </a:lnTo>
                  <a:cubicBezTo>
                    <a:pt x="677" y="1831"/>
                    <a:pt x="1148" y="1998"/>
                    <a:pt x="1203" y="2154"/>
                  </a:cubicBezTo>
                  <a:cubicBezTo>
                    <a:pt x="1228" y="2218"/>
                    <a:pt x="1137" y="2327"/>
                    <a:pt x="1097" y="2370"/>
                  </a:cubicBezTo>
                  <a:cubicBezTo>
                    <a:pt x="956" y="2522"/>
                    <a:pt x="1065" y="2767"/>
                    <a:pt x="1270" y="2767"/>
                  </a:cubicBezTo>
                  <a:cubicBezTo>
                    <a:pt x="1336" y="2767"/>
                    <a:pt x="1399" y="2739"/>
                    <a:pt x="1443" y="2689"/>
                  </a:cubicBezTo>
                  <a:cubicBezTo>
                    <a:pt x="1715" y="2399"/>
                    <a:pt x="1703" y="2150"/>
                    <a:pt x="1648" y="1994"/>
                  </a:cubicBezTo>
                  <a:cubicBezTo>
                    <a:pt x="1517" y="1631"/>
                    <a:pt x="1006" y="1449"/>
                    <a:pt x="658" y="1367"/>
                  </a:cubicBezTo>
                  <a:cubicBezTo>
                    <a:pt x="1080" y="609"/>
                    <a:pt x="1937" y="476"/>
                    <a:pt x="1977" y="470"/>
                  </a:cubicBezTo>
                  <a:cubicBezTo>
                    <a:pt x="2106" y="453"/>
                    <a:pt x="2195" y="333"/>
                    <a:pt x="2178" y="204"/>
                  </a:cubicBezTo>
                  <a:cubicBezTo>
                    <a:pt x="2161" y="86"/>
                    <a:pt x="2060"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4"/>
            <p:cNvSpPr/>
            <p:nvPr/>
          </p:nvSpPr>
          <p:spPr>
            <a:xfrm>
              <a:off x="2098225" y="2442475"/>
              <a:ext cx="600925" cy="271575"/>
            </a:xfrm>
            <a:custGeom>
              <a:rect b="b" l="l" r="r" t="t"/>
              <a:pathLst>
                <a:path extrusionOk="0" h="10863" w="24037">
                  <a:moveTo>
                    <a:pt x="9480" y="0"/>
                  </a:moveTo>
                  <a:cubicBezTo>
                    <a:pt x="1" y="0"/>
                    <a:pt x="710" y="6853"/>
                    <a:pt x="710" y="6853"/>
                  </a:cubicBezTo>
                  <a:cubicBezTo>
                    <a:pt x="710" y="6853"/>
                    <a:pt x="2304" y="6310"/>
                    <a:pt x="4974" y="6310"/>
                  </a:cubicBezTo>
                  <a:cubicBezTo>
                    <a:pt x="8277" y="6310"/>
                    <a:pt x="13226" y="7142"/>
                    <a:pt x="18842" y="10863"/>
                  </a:cubicBezTo>
                  <a:cubicBezTo>
                    <a:pt x="18842" y="10863"/>
                    <a:pt x="24037" y="1369"/>
                    <a:pt x="11842" y="127"/>
                  </a:cubicBezTo>
                  <a:cubicBezTo>
                    <a:pt x="10992" y="40"/>
                    <a:pt x="10206" y="0"/>
                    <a:pt x="94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4"/>
            <p:cNvSpPr/>
            <p:nvPr/>
          </p:nvSpPr>
          <p:spPr>
            <a:xfrm>
              <a:off x="2356625" y="2539175"/>
              <a:ext cx="36175" cy="36175"/>
            </a:xfrm>
            <a:custGeom>
              <a:rect b="b" l="l" r="r" t="t"/>
              <a:pathLst>
                <a:path extrusionOk="0" h="1447" w="1447">
                  <a:moveTo>
                    <a:pt x="723" y="0"/>
                  </a:moveTo>
                  <a:cubicBezTo>
                    <a:pt x="324" y="0"/>
                    <a:pt x="1" y="323"/>
                    <a:pt x="1" y="724"/>
                  </a:cubicBezTo>
                  <a:cubicBezTo>
                    <a:pt x="1" y="1123"/>
                    <a:pt x="324" y="1446"/>
                    <a:pt x="723" y="1446"/>
                  </a:cubicBezTo>
                  <a:cubicBezTo>
                    <a:pt x="1124" y="1446"/>
                    <a:pt x="1447" y="1123"/>
                    <a:pt x="1447" y="724"/>
                  </a:cubicBezTo>
                  <a:cubicBezTo>
                    <a:pt x="1447" y="323"/>
                    <a:pt x="1124"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4"/>
            <p:cNvSpPr/>
            <p:nvPr/>
          </p:nvSpPr>
          <p:spPr>
            <a:xfrm>
              <a:off x="2434625" y="2478450"/>
              <a:ext cx="37600" cy="36175"/>
            </a:xfrm>
            <a:custGeom>
              <a:rect b="b" l="l" r="r" t="t"/>
              <a:pathLst>
                <a:path extrusionOk="0" h="1447" w="1504">
                  <a:moveTo>
                    <a:pt x="780" y="1"/>
                  </a:moveTo>
                  <a:cubicBezTo>
                    <a:pt x="487" y="1"/>
                    <a:pt x="225" y="176"/>
                    <a:pt x="113" y="447"/>
                  </a:cubicBezTo>
                  <a:cubicBezTo>
                    <a:pt x="1" y="717"/>
                    <a:pt x="62" y="1029"/>
                    <a:pt x="269" y="1236"/>
                  </a:cubicBezTo>
                  <a:cubicBezTo>
                    <a:pt x="407" y="1373"/>
                    <a:pt x="593" y="1447"/>
                    <a:pt x="781" y="1447"/>
                  </a:cubicBezTo>
                  <a:cubicBezTo>
                    <a:pt x="874" y="1447"/>
                    <a:pt x="968" y="1429"/>
                    <a:pt x="1057" y="1392"/>
                  </a:cubicBezTo>
                  <a:cubicBezTo>
                    <a:pt x="1327" y="1280"/>
                    <a:pt x="1504" y="1015"/>
                    <a:pt x="1504" y="723"/>
                  </a:cubicBezTo>
                  <a:cubicBezTo>
                    <a:pt x="1504" y="324"/>
                    <a:pt x="1181" y="1"/>
                    <a:pt x="7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4"/>
            <p:cNvSpPr/>
            <p:nvPr/>
          </p:nvSpPr>
          <p:spPr>
            <a:xfrm>
              <a:off x="2561225" y="2646100"/>
              <a:ext cx="26625" cy="36175"/>
            </a:xfrm>
            <a:custGeom>
              <a:rect b="b" l="l" r="r" t="t"/>
              <a:pathLst>
                <a:path extrusionOk="0" h="1447" w="1065">
                  <a:moveTo>
                    <a:pt x="724" y="0"/>
                  </a:moveTo>
                  <a:cubicBezTo>
                    <a:pt x="326" y="0"/>
                    <a:pt x="1" y="322"/>
                    <a:pt x="1" y="722"/>
                  </a:cubicBezTo>
                  <a:cubicBezTo>
                    <a:pt x="1" y="1123"/>
                    <a:pt x="326" y="1447"/>
                    <a:pt x="724" y="1447"/>
                  </a:cubicBezTo>
                  <a:cubicBezTo>
                    <a:pt x="729" y="1447"/>
                    <a:pt x="733" y="1447"/>
                    <a:pt x="738" y="1446"/>
                  </a:cubicBezTo>
                  <a:cubicBezTo>
                    <a:pt x="751" y="1446"/>
                    <a:pt x="763" y="1443"/>
                    <a:pt x="776" y="1443"/>
                  </a:cubicBezTo>
                  <a:cubicBezTo>
                    <a:pt x="903" y="996"/>
                    <a:pt x="1000" y="540"/>
                    <a:pt x="1065" y="82"/>
                  </a:cubicBezTo>
                  <a:cubicBezTo>
                    <a:pt x="964" y="29"/>
                    <a:pt x="852" y="0"/>
                    <a:pt x="738" y="0"/>
                  </a:cubicBezTo>
                  <a:cubicBezTo>
                    <a:pt x="733" y="0"/>
                    <a:pt x="729" y="0"/>
                    <a:pt x="7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4"/>
            <p:cNvSpPr/>
            <p:nvPr/>
          </p:nvSpPr>
          <p:spPr>
            <a:xfrm>
              <a:off x="2466600" y="2584525"/>
              <a:ext cx="37600" cy="36225"/>
            </a:xfrm>
            <a:custGeom>
              <a:rect b="b" l="l" r="r" t="t"/>
              <a:pathLst>
                <a:path extrusionOk="0" h="1449" w="1504">
                  <a:moveTo>
                    <a:pt x="723" y="1"/>
                  </a:moveTo>
                  <a:cubicBezTo>
                    <a:pt x="630" y="1"/>
                    <a:pt x="536" y="19"/>
                    <a:pt x="447" y="56"/>
                  </a:cubicBezTo>
                  <a:cubicBezTo>
                    <a:pt x="177" y="168"/>
                    <a:pt x="1" y="432"/>
                    <a:pt x="1" y="725"/>
                  </a:cubicBezTo>
                  <a:cubicBezTo>
                    <a:pt x="1" y="1124"/>
                    <a:pt x="324" y="1449"/>
                    <a:pt x="725" y="1449"/>
                  </a:cubicBezTo>
                  <a:cubicBezTo>
                    <a:pt x="1015" y="1449"/>
                    <a:pt x="1279" y="1272"/>
                    <a:pt x="1392" y="1002"/>
                  </a:cubicBezTo>
                  <a:cubicBezTo>
                    <a:pt x="1504" y="730"/>
                    <a:pt x="1441" y="421"/>
                    <a:pt x="1236" y="214"/>
                  </a:cubicBezTo>
                  <a:cubicBezTo>
                    <a:pt x="1097" y="75"/>
                    <a:pt x="911" y="1"/>
                    <a:pt x="7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4"/>
            <p:cNvSpPr/>
            <p:nvPr/>
          </p:nvSpPr>
          <p:spPr>
            <a:xfrm>
              <a:off x="2549450" y="2533325"/>
              <a:ext cx="31850" cy="36125"/>
            </a:xfrm>
            <a:custGeom>
              <a:rect b="b" l="l" r="r" t="t"/>
              <a:pathLst>
                <a:path extrusionOk="0" h="1445" w="1274">
                  <a:moveTo>
                    <a:pt x="700" y="0"/>
                  </a:moveTo>
                  <a:cubicBezTo>
                    <a:pt x="306" y="18"/>
                    <a:pt x="1" y="346"/>
                    <a:pt x="10" y="738"/>
                  </a:cubicBezTo>
                  <a:cubicBezTo>
                    <a:pt x="20" y="1131"/>
                    <a:pt x="341" y="1445"/>
                    <a:pt x="732" y="1445"/>
                  </a:cubicBezTo>
                  <a:cubicBezTo>
                    <a:pt x="941" y="1443"/>
                    <a:pt x="1139" y="1353"/>
                    <a:pt x="1274" y="1196"/>
                  </a:cubicBezTo>
                  <a:cubicBezTo>
                    <a:pt x="1131" y="776"/>
                    <a:pt x="937" y="375"/>
                    <a:pt x="7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4"/>
            <p:cNvSpPr/>
            <p:nvPr/>
          </p:nvSpPr>
          <p:spPr>
            <a:xfrm>
              <a:off x="2207900" y="2526000"/>
              <a:ext cx="37600" cy="36175"/>
            </a:xfrm>
            <a:custGeom>
              <a:rect b="b" l="l" r="r" t="t"/>
              <a:pathLst>
                <a:path extrusionOk="0" h="1447" w="1504">
                  <a:moveTo>
                    <a:pt x="779" y="0"/>
                  </a:moveTo>
                  <a:cubicBezTo>
                    <a:pt x="591" y="0"/>
                    <a:pt x="406" y="74"/>
                    <a:pt x="268" y="212"/>
                  </a:cubicBezTo>
                  <a:cubicBezTo>
                    <a:pt x="61" y="419"/>
                    <a:pt x="0" y="730"/>
                    <a:pt x="112" y="1000"/>
                  </a:cubicBezTo>
                  <a:cubicBezTo>
                    <a:pt x="225" y="1270"/>
                    <a:pt x="487" y="1447"/>
                    <a:pt x="779" y="1447"/>
                  </a:cubicBezTo>
                  <a:cubicBezTo>
                    <a:pt x="1180" y="1447"/>
                    <a:pt x="1503" y="1122"/>
                    <a:pt x="1503" y="723"/>
                  </a:cubicBezTo>
                  <a:cubicBezTo>
                    <a:pt x="1503" y="430"/>
                    <a:pt x="1327" y="168"/>
                    <a:pt x="1057" y="56"/>
                  </a:cubicBezTo>
                  <a:cubicBezTo>
                    <a:pt x="967" y="19"/>
                    <a:pt x="873"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4"/>
            <p:cNvSpPr/>
            <p:nvPr/>
          </p:nvSpPr>
          <p:spPr>
            <a:xfrm>
              <a:off x="2304800" y="2459175"/>
              <a:ext cx="37600" cy="36175"/>
            </a:xfrm>
            <a:custGeom>
              <a:rect b="b" l="l" r="r" t="t"/>
              <a:pathLst>
                <a:path extrusionOk="0" h="1447" w="1504">
                  <a:moveTo>
                    <a:pt x="725" y="0"/>
                  </a:moveTo>
                  <a:cubicBezTo>
                    <a:pt x="324" y="0"/>
                    <a:pt x="1" y="323"/>
                    <a:pt x="1" y="722"/>
                  </a:cubicBezTo>
                  <a:cubicBezTo>
                    <a:pt x="1" y="1015"/>
                    <a:pt x="177" y="1279"/>
                    <a:pt x="447" y="1391"/>
                  </a:cubicBezTo>
                  <a:cubicBezTo>
                    <a:pt x="536" y="1428"/>
                    <a:pt x="630" y="1446"/>
                    <a:pt x="723" y="1446"/>
                  </a:cubicBezTo>
                  <a:cubicBezTo>
                    <a:pt x="912" y="1446"/>
                    <a:pt x="1097" y="1373"/>
                    <a:pt x="1236" y="1235"/>
                  </a:cubicBezTo>
                  <a:cubicBezTo>
                    <a:pt x="1441" y="1028"/>
                    <a:pt x="1504" y="717"/>
                    <a:pt x="1392" y="447"/>
                  </a:cubicBezTo>
                  <a:cubicBezTo>
                    <a:pt x="1279" y="175"/>
                    <a:pt x="1015"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4"/>
            <p:cNvSpPr/>
            <p:nvPr/>
          </p:nvSpPr>
          <p:spPr>
            <a:xfrm>
              <a:off x="2117450" y="2548375"/>
              <a:ext cx="23150" cy="35225"/>
            </a:xfrm>
            <a:custGeom>
              <a:rect b="b" l="l" r="r" t="t"/>
              <a:pathLst>
                <a:path extrusionOk="0" h="1409" w="926">
                  <a:moveTo>
                    <a:pt x="377" y="1"/>
                  </a:moveTo>
                  <a:cubicBezTo>
                    <a:pt x="198" y="447"/>
                    <a:pt x="73" y="913"/>
                    <a:pt x="0" y="1390"/>
                  </a:cubicBezTo>
                  <a:cubicBezTo>
                    <a:pt x="52" y="1401"/>
                    <a:pt x="103" y="1409"/>
                    <a:pt x="156" y="1409"/>
                  </a:cubicBezTo>
                  <a:cubicBezTo>
                    <a:pt x="157" y="1409"/>
                    <a:pt x="159" y="1409"/>
                    <a:pt x="160" y="1409"/>
                  </a:cubicBezTo>
                  <a:cubicBezTo>
                    <a:pt x="514" y="1409"/>
                    <a:pt x="816" y="1149"/>
                    <a:pt x="871" y="799"/>
                  </a:cubicBezTo>
                  <a:cubicBezTo>
                    <a:pt x="926" y="447"/>
                    <a:pt x="715" y="109"/>
                    <a:pt x="3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4"/>
            <p:cNvSpPr/>
            <p:nvPr/>
          </p:nvSpPr>
          <p:spPr>
            <a:xfrm>
              <a:off x="2209500" y="2453525"/>
              <a:ext cx="33475" cy="20400"/>
            </a:xfrm>
            <a:custGeom>
              <a:rect b="b" l="l" r="r" t="t"/>
              <a:pathLst>
                <a:path extrusionOk="0" h="816" w="1339">
                  <a:moveTo>
                    <a:pt x="1329" y="0"/>
                  </a:moveTo>
                  <a:cubicBezTo>
                    <a:pt x="1293" y="8"/>
                    <a:pt x="1259" y="17"/>
                    <a:pt x="1223" y="27"/>
                  </a:cubicBezTo>
                  <a:cubicBezTo>
                    <a:pt x="807" y="145"/>
                    <a:pt x="398" y="291"/>
                    <a:pt x="1" y="468"/>
                  </a:cubicBezTo>
                  <a:cubicBezTo>
                    <a:pt x="133" y="688"/>
                    <a:pt x="370" y="816"/>
                    <a:pt x="618" y="816"/>
                  </a:cubicBezTo>
                  <a:cubicBezTo>
                    <a:pt x="682" y="816"/>
                    <a:pt x="748" y="807"/>
                    <a:pt x="812" y="789"/>
                  </a:cubicBezTo>
                  <a:cubicBezTo>
                    <a:pt x="1124" y="701"/>
                    <a:pt x="1339" y="416"/>
                    <a:pt x="1337" y="91"/>
                  </a:cubicBezTo>
                  <a:cubicBezTo>
                    <a:pt x="1337" y="61"/>
                    <a:pt x="1333" y="31"/>
                    <a:pt x="13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0" name="Google Shape;1570;p84"/>
          <p:cNvGrpSpPr/>
          <p:nvPr/>
        </p:nvGrpSpPr>
        <p:grpSpPr>
          <a:xfrm rot="3599928">
            <a:off x="-1043771" y="3445215"/>
            <a:ext cx="1764075" cy="3297603"/>
            <a:chOff x="4530725" y="2880400"/>
            <a:chExt cx="418300" cy="781875"/>
          </a:xfrm>
        </p:grpSpPr>
        <p:sp>
          <p:nvSpPr>
            <p:cNvPr id="1571" name="Google Shape;1571;p84"/>
            <p:cNvSpPr/>
            <p:nvPr/>
          </p:nvSpPr>
          <p:spPr>
            <a:xfrm>
              <a:off x="4686775" y="3017725"/>
              <a:ext cx="168500" cy="167750"/>
            </a:xfrm>
            <a:custGeom>
              <a:rect b="b" l="l" r="r" t="t"/>
              <a:pathLst>
                <a:path extrusionOk="0" h="6710" w="674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4"/>
            <p:cNvSpPr/>
            <p:nvPr/>
          </p:nvSpPr>
          <p:spPr>
            <a:xfrm>
              <a:off x="4706775" y="3105275"/>
              <a:ext cx="42650" cy="119025"/>
            </a:xfrm>
            <a:custGeom>
              <a:rect b="b" l="l" r="r" t="t"/>
              <a:pathLst>
                <a:path extrusionOk="0" h="4761" w="1706">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4"/>
            <p:cNvSpPr/>
            <p:nvPr/>
          </p:nvSpPr>
          <p:spPr>
            <a:xfrm>
              <a:off x="4709225" y="3017725"/>
              <a:ext cx="63025" cy="66725"/>
            </a:xfrm>
            <a:custGeom>
              <a:rect b="b" l="l" r="r" t="t"/>
              <a:pathLst>
                <a:path extrusionOk="0" h="2669" w="2521">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4"/>
            <p:cNvSpPr/>
            <p:nvPr/>
          </p:nvSpPr>
          <p:spPr>
            <a:xfrm>
              <a:off x="4651050" y="2880400"/>
              <a:ext cx="199200" cy="205125"/>
            </a:xfrm>
            <a:custGeom>
              <a:rect b="b" l="l" r="r" t="t"/>
              <a:pathLst>
                <a:path extrusionOk="0" h="8205" w="7968">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4"/>
            <p:cNvSpPr/>
            <p:nvPr/>
          </p:nvSpPr>
          <p:spPr>
            <a:xfrm>
              <a:off x="4530725" y="3039800"/>
              <a:ext cx="152875" cy="198275"/>
            </a:xfrm>
            <a:custGeom>
              <a:rect b="b" l="l" r="r" t="t"/>
              <a:pathLst>
                <a:path extrusionOk="0" h="7931" w="6115">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4"/>
            <p:cNvSpPr/>
            <p:nvPr/>
          </p:nvSpPr>
          <p:spPr>
            <a:xfrm>
              <a:off x="4620125" y="3145175"/>
              <a:ext cx="328900" cy="517100"/>
            </a:xfrm>
            <a:custGeom>
              <a:rect b="b" l="l" r="r" t="t"/>
              <a:pathLst>
                <a:path extrusionOk="0" h="20684" w="13156">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4"/>
            <p:cNvSpPr/>
            <p:nvPr/>
          </p:nvSpPr>
          <p:spPr>
            <a:xfrm>
              <a:off x="4681300" y="3000900"/>
              <a:ext cx="65300" cy="330175"/>
            </a:xfrm>
            <a:custGeom>
              <a:rect b="b" l="l" r="r" t="t"/>
              <a:pathLst>
                <a:path extrusionOk="0" h="13207" w="2612">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4"/>
            <p:cNvSpPr/>
            <p:nvPr/>
          </p:nvSpPr>
          <p:spPr>
            <a:xfrm>
              <a:off x="4774075" y="3180575"/>
              <a:ext cx="161550" cy="180475"/>
            </a:xfrm>
            <a:custGeom>
              <a:rect b="b" l="l" r="r" t="t"/>
              <a:pathLst>
                <a:path extrusionOk="0" h="7219" w="6462">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4"/>
            <p:cNvSpPr/>
            <p:nvPr/>
          </p:nvSpPr>
          <p:spPr>
            <a:xfrm>
              <a:off x="4811000" y="3287900"/>
              <a:ext cx="72750" cy="240175"/>
            </a:xfrm>
            <a:custGeom>
              <a:rect b="b" l="l" r="r" t="t"/>
              <a:pathLst>
                <a:path extrusionOk="0" h="9607" w="291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4"/>
            <p:cNvSpPr/>
            <p:nvPr/>
          </p:nvSpPr>
          <p:spPr>
            <a:xfrm>
              <a:off x="4704825" y="3303125"/>
              <a:ext cx="101050" cy="135325"/>
            </a:xfrm>
            <a:custGeom>
              <a:rect b="b" l="l" r="r" t="t"/>
              <a:pathLst>
                <a:path extrusionOk="0" h="5413" w="4042">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4"/>
            <p:cNvSpPr/>
            <p:nvPr/>
          </p:nvSpPr>
          <p:spPr>
            <a:xfrm>
              <a:off x="4725100" y="3368650"/>
              <a:ext cx="64625" cy="92975"/>
            </a:xfrm>
            <a:custGeom>
              <a:rect b="b" l="l" r="r" t="t"/>
              <a:pathLst>
                <a:path extrusionOk="0" h="3719" w="2585">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4"/>
            <p:cNvSpPr/>
            <p:nvPr/>
          </p:nvSpPr>
          <p:spPr>
            <a:xfrm>
              <a:off x="4653475" y="3445525"/>
              <a:ext cx="141300" cy="67575"/>
            </a:xfrm>
            <a:custGeom>
              <a:rect b="b" l="l" r="r" t="t"/>
              <a:pathLst>
                <a:path extrusionOk="0" h="2703" w="5652">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4"/>
            <p:cNvSpPr/>
            <p:nvPr/>
          </p:nvSpPr>
          <p:spPr>
            <a:xfrm>
              <a:off x="4723825" y="3476675"/>
              <a:ext cx="104350" cy="10875"/>
            </a:xfrm>
            <a:custGeom>
              <a:rect b="b" l="l" r="r" t="t"/>
              <a:pathLst>
                <a:path extrusionOk="0" h="435" w="4174">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4"/>
            <p:cNvSpPr/>
            <p:nvPr/>
          </p:nvSpPr>
          <p:spPr>
            <a:xfrm>
              <a:off x="4579550" y="3249975"/>
              <a:ext cx="118950" cy="139150"/>
            </a:xfrm>
            <a:custGeom>
              <a:rect b="b" l="l" r="r" t="t"/>
              <a:pathLst>
                <a:path extrusionOk="0" h="5566" w="4758">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4"/>
            <p:cNvSpPr/>
            <p:nvPr/>
          </p:nvSpPr>
          <p:spPr>
            <a:xfrm>
              <a:off x="4639225" y="3337050"/>
              <a:ext cx="231500" cy="166225"/>
            </a:xfrm>
            <a:custGeom>
              <a:rect b="b" l="l" r="r" t="t"/>
              <a:pathLst>
                <a:path extrusionOk="0" h="6649" w="926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6" name="Google Shape;1586;p84"/>
          <p:cNvSpPr/>
          <p:nvPr/>
        </p:nvSpPr>
        <p:spPr>
          <a:xfrm rot="-2004035">
            <a:off x="1785320" y="1565315"/>
            <a:ext cx="675217" cy="675217"/>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7" name="Google Shape;1587;p84"/>
          <p:cNvGrpSpPr/>
          <p:nvPr/>
        </p:nvGrpSpPr>
        <p:grpSpPr>
          <a:xfrm flipH="1" rot="-2700000">
            <a:off x="6759141" y="1597076"/>
            <a:ext cx="494654" cy="420278"/>
            <a:chOff x="4021700" y="2078100"/>
            <a:chExt cx="294125" cy="249900"/>
          </a:xfrm>
        </p:grpSpPr>
        <p:sp>
          <p:nvSpPr>
            <p:cNvPr id="1588" name="Google Shape;1588;p84"/>
            <p:cNvSpPr/>
            <p:nvPr/>
          </p:nvSpPr>
          <p:spPr>
            <a:xfrm>
              <a:off x="4021700" y="2078100"/>
              <a:ext cx="294125" cy="249900"/>
            </a:xfrm>
            <a:custGeom>
              <a:rect b="b" l="l" r="r" t="t"/>
              <a:pathLst>
                <a:path extrusionOk="0" h="9996" w="11765">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4"/>
            <p:cNvSpPr/>
            <p:nvPr/>
          </p:nvSpPr>
          <p:spPr>
            <a:xfrm>
              <a:off x="4203075" y="2102450"/>
              <a:ext cx="72225" cy="36725"/>
            </a:xfrm>
            <a:custGeom>
              <a:rect b="b" l="l" r="r" t="t"/>
              <a:pathLst>
                <a:path extrusionOk="0" h="1469" w="2889">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90" name="Google Shape;1590;p84"/>
          <p:cNvCxnSpPr/>
          <p:nvPr/>
        </p:nvCxnSpPr>
        <p:spPr>
          <a:xfrm>
            <a:off x="2900548" y="3579657"/>
            <a:ext cx="3481200" cy="0"/>
          </a:xfrm>
          <a:prstGeom prst="straightConnector1">
            <a:avLst/>
          </a:prstGeom>
          <a:noFill/>
          <a:ln cap="rnd" cmpd="sng" w="19050">
            <a:solidFill>
              <a:schemeClr val="dk1"/>
            </a:solidFill>
            <a:prstDash val="solid"/>
            <a:round/>
            <a:headEnd len="sm" w="sm" type="none"/>
            <a:tailEnd len="sm" w="sm" type="none"/>
          </a:ln>
        </p:spPr>
      </p:cxnSp>
      <p:sp>
        <p:nvSpPr>
          <p:cNvPr id="1591" name="Google Shape;1591;p84"/>
          <p:cNvSpPr/>
          <p:nvPr/>
        </p:nvSpPr>
        <p:spPr>
          <a:xfrm>
            <a:off x="2531704" y="3682707"/>
            <a:ext cx="4218888" cy="647404"/>
          </a:xfrm>
          <a:prstGeom prst="rect">
            <a:avLst/>
          </a:prstGeom>
          <a:solidFill>
            <a:srgbClr val="FFF7EC"/>
          </a:solidFill>
          <a:ln cap="flat" cmpd="sng" w="25400">
            <a:solidFill>
              <a:srgbClr val="FFF7E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par>
                                <p:cTn fill="hold" nodeType="with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par>
                                <p:cTn fill="hold" nodeType="with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10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24"/>
          <p:cNvSpPr txBox="1"/>
          <p:nvPr>
            <p:ph type="title"/>
          </p:nvPr>
        </p:nvSpPr>
        <p:spPr>
          <a:xfrm>
            <a:off x="1388100" y="1666938"/>
            <a:ext cx="6367800" cy="18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GB" sz="4000"/>
              <a:t>Description Of Tables</a:t>
            </a:r>
            <a:endParaRPr sz="4000"/>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2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25"/>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highlight>
                  <a:schemeClr val="lt2"/>
                </a:highlight>
              </a:rPr>
              <a:t>Table</a:t>
            </a:r>
            <a:r>
              <a:rPr lang="en-GB"/>
              <a:t> Patients</a:t>
            </a:r>
            <a:endParaRPr>
              <a:highlight>
                <a:schemeClr val="lt2"/>
              </a:highlight>
            </a:endParaRPr>
          </a:p>
        </p:txBody>
      </p:sp>
      <p:cxnSp>
        <p:nvCxnSpPr>
          <p:cNvPr id="775" name="Google Shape;775;p25"/>
          <p:cNvCxnSpPr/>
          <p:nvPr/>
        </p:nvCxnSpPr>
        <p:spPr>
          <a:xfrm>
            <a:off x="1919550" y="1063875"/>
            <a:ext cx="5304900" cy="0"/>
          </a:xfrm>
          <a:prstGeom prst="straightConnector1">
            <a:avLst/>
          </a:prstGeom>
          <a:noFill/>
          <a:ln cap="rnd" cmpd="sng" w="19050">
            <a:solidFill>
              <a:schemeClr val="dk1"/>
            </a:solidFill>
            <a:prstDash val="solid"/>
            <a:round/>
            <a:headEnd len="sm" w="sm" type="none"/>
            <a:tailEnd len="sm" w="sm" type="none"/>
          </a:ln>
        </p:spPr>
      </p:cxnSp>
      <p:pic>
        <p:nvPicPr>
          <p:cNvPr id="776" name="Google Shape;776;p25"/>
          <p:cNvPicPr preferRelativeResize="0"/>
          <p:nvPr/>
        </p:nvPicPr>
        <p:blipFill rotWithShape="1">
          <a:blip r:embed="rId3">
            <a:alphaModFix/>
          </a:blip>
          <a:srcRect b="0" l="0" r="0" t="0"/>
          <a:stretch/>
        </p:blipFill>
        <p:spPr>
          <a:xfrm>
            <a:off x="957072" y="1488303"/>
            <a:ext cx="3480816" cy="24437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777" name="Google Shape;777;p25"/>
          <p:cNvPicPr preferRelativeResize="0"/>
          <p:nvPr/>
        </p:nvPicPr>
        <p:blipFill rotWithShape="1">
          <a:blip r:embed="rId4">
            <a:alphaModFix/>
          </a:blip>
          <a:srcRect b="0" l="0" r="0" t="0"/>
          <a:stretch/>
        </p:blipFill>
        <p:spPr>
          <a:xfrm>
            <a:off x="4767072" y="1488303"/>
            <a:ext cx="3334512" cy="24437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10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10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26"/>
          <p:cNvSpPr txBox="1"/>
          <p:nvPr>
            <p:ph idx="6"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highlight>
                  <a:schemeClr val="lt2"/>
                </a:highlight>
              </a:rPr>
              <a:t>Table</a:t>
            </a:r>
            <a:r>
              <a:rPr lang="en-GB"/>
              <a:t> Doctors</a:t>
            </a:r>
            <a:endParaRPr>
              <a:highlight>
                <a:schemeClr val="lt2"/>
              </a:highlight>
            </a:endParaRPr>
          </a:p>
        </p:txBody>
      </p:sp>
      <p:cxnSp>
        <p:nvCxnSpPr>
          <p:cNvPr id="783" name="Google Shape;783;p26"/>
          <p:cNvCxnSpPr/>
          <p:nvPr/>
        </p:nvCxnSpPr>
        <p:spPr>
          <a:xfrm>
            <a:off x="1919550" y="1063875"/>
            <a:ext cx="5304900" cy="0"/>
          </a:xfrm>
          <a:prstGeom prst="straightConnector1">
            <a:avLst/>
          </a:prstGeom>
          <a:noFill/>
          <a:ln cap="rnd" cmpd="sng" w="19050">
            <a:solidFill>
              <a:schemeClr val="dk1"/>
            </a:solidFill>
            <a:prstDash val="solid"/>
            <a:round/>
            <a:headEnd len="sm" w="sm" type="none"/>
            <a:tailEnd len="sm" w="sm" type="none"/>
          </a:ln>
        </p:spPr>
      </p:cxnSp>
      <p:pic>
        <p:nvPicPr>
          <p:cNvPr id="784" name="Google Shape;784;p26"/>
          <p:cNvPicPr preferRelativeResize="0"/>
          <p:nvPr/>
        </p:nvPicPr>
        <p:blipFill rotWithShape="1">
          <a:blip r:embed="rId3">
            <a:alphaModFix/>
          </a:blip>
          <a:srcRect b="0" l="0" r="0" t="0"/>
          <a:stretch/>
        </p:blipFill>
        <p:spPr>
          <a:xfrm>
            <a:off x="887734" y="1484620"/>
            <a:ext cx="3186669" cy="221565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785" name="Google Shape;785;p26"/>
          <p:cNvPicPr preferRelativeResize="0"/>
          <p:nvPr/>
        </p:nvPicPr>
        <p:blipFill rotWithShape="1">
          <a:blip r:embed="rId4">
            <a:alphaModFix/>
          </a:blip>
          <a:srcRect b="0" l="0" r="0" t="0"/>
          <a:stretch/>
        </p:blipFill>
        <p:spPr>
          <a:xfrm>
            <a:off x="4431792" y="1484620"/>
            <a:ext cx="3623518" cy="221565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Hand Drawn Style Healthcare Center by Slidesgo">
  <a:themeElements>
    <a:clrScheme name="Simple Light">
      <a:dk1>
        <a:srgbClr val="3F3F3F"/>
      </a:dk1>
      <a:lt1>
        <a:srgbClr val="FFFFFF"/>
      </a:lt1>
      <a:dk2>
        <a:srgbClr val="FFF7EC"/>
      </a:dk2>
      <a:lt2>
        <a:srgbClr val="ECBCEE"/>
      </a:lt2>
      <a:accent1>
        <a:srgbClr val="9BCDF8"/>
      </a:accent1>
      <a:accent2>
        <a:srgbClr val="8A8BF3"/>
      </a:accent2>
      <a:accent3>
        <a:srgbClr val="BEF3D8"/>
      </a:accent3>
      <a:accent4>
        <a:srgbClr val="F5CD8D"/>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